
<file path=[Content_Types].xml><?xml version="1.0" encoding="utf-8"?>
<Types xmlns="http://schemas.openxmlformats.org/package/2006/content-types">
  <Default Extension="emf" ContentType="image/x-emf"/>
  <Default Extension="jfif"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sldIdLst>
    <p:sldId id="269" r:id="rId2"/>
    <p:sldId id="268" r:id="rId3"/>
    <p:sldId id="270" r:id="rId4"/>
    <p:sldId id="369" r:id="rId5"/>
  </p:sldIdLst>
  <p:sldSz cx="12192000" cy="6858000"/>
  <p:notesSz cx="12192000" cy="6858000"/>
  <p:defaultText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757">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738C"/>
    <a:srgbClr val="C7A56F"/>
    <a:srgbClr val="E2D0B4"/>
    <a:srgbClr val="7D94AB"/>
    <a:srgbClr val="CACC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B1C69-6EDB-4FF4-983F-18BD219EF322}">
  <a:tblStyle styleId="{F5AB1C69-6EDB-4FF4-983F-18BD219EF322}" styleName="Medium Style 2 - Accent 3">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fill>
          <a:solidFill>
            <a:schemeClr val="accent3">
              <a:tint val="40000"/>
            </a:schemeClr>
          </a:solidFill>
        </a:fill>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a:solidFill>
                <a:schemeClr val="lt1"/>
              </a:solidFill>
            </a:ln>
          </a:top>
        </a:tcBdr>
        <a:fill>
          <a:solidFill>
            <a:schemeClr val="accent3"/>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3"/>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60"/>
  </p:normalViewPr>
  <p:slideViewPr>
    <p:cSldViewPr snapToGrid="0" snapToObjects="1">
      <p:cViewPr varScale="1">
        <p:scale>
          <a:sx n="78" d="100"/>
          <a:sy n="78" d="100"/>
        </p:scale>
        <p:origin x="854" y="62"/>
      </p:cViewPr>
      <p:guideLst>
        <p:guide pos="3757"/>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tle">
    <p:bg>
      <p:bgPr>
        <a:solidFill>
          <a:schemeClr val="tx2"/>
        </a:solidFill>
        <a:effectLst/>
      </p:bgPr>
    </p:bg>
    <p:spTree>
      <p:nvGrpSpPr>
        <p:cNvPr id="1" name=""/>
        <p:cNvGrpSpPr/>
        <p:nvPr/>
      </p:nvGrpSpPr>
      <p:grpSpPr bwMode="auto">
        <a:xfrm>
          <a:off x="0" y="0"/>
          <a:ext cx="0" cy="0"/>
          <a:chOff x="0" y="0"/>
          <a:chExt cx="0" cy="0"/>
        </a:xfrm>
      </p:grpSpPr>
      <p:sp>
        <p:nvSpPr>
          <p:cNvPr id="3" name="Subtitle 2"/>
          <p:cNvSpPr>
            <a:spLocks noGrp="1"/>
          </p:cNvSpPr>
          <p:nvPr>
            <p:ph type="subTitle" idx="1" hasCustomPrompt="1"/>
          </p:nvPr>
        </p:nvSpPr>
        <p:spPr bwMode="auto">
          <a:xfrm>
            <a:off x="1879599" y="5502963"/>
            <a:ext cx="6943343" cy="410816"/>
          </a:xfrm>
        </p:spPr>
        <p:txBody>
          <a:bodyPr lIns="0" tIns="0" rIns="0" bIns="0">
            <a:normAutofit/>
          </a:bodyPr>
          <a:lstStyle>
            <a:lvl1pPr marL="0" indent="0" algn="l">
              <a:buNone/>
              <a:defRPr sz="1200" b="0" i="0" cap="all">
                <a:solidFill>
                  <a:srgbClr val="FFFFFF"/>
                </a:solidFill>
                <a:latin typeface="Grantipo"/>
                <a:ea typeface="Grantipo"/>
                <a:cs typeface="Grantipo"/>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fld id="{60BF1996-4579-DF41-B2AE-154DF8AEB4DB}" type="datetime3">
              <a:rPr lang="en-US"/>
              <a:t>​</a:t>
            </a:fld>
            <a:endParaRPr lang="en-US"/>
          </a:p>
        </p:txBody>
      </p:sp>
      <p:pic>
        <p:nvPicPr>
          <p:cNvPr id="2" name="Picture 1"/>
          <p:cNvPicPr>
            <a:picLocks noChangeAspect="1"/>
          </p:cNvPicPr>
          <p:nvPr userDrawn="1"/>
        </p:nvPicPr>
        <p:blipFill>
          <a:blip r:embed="rId2"/>
          <a:stretch/>
        </p:blipFill>
        <p:spPr bwMode="auto">
          <a:xfrm>
            <a:off x="1879598" y="724371"/>
            <a:ext cx="2199600" cy="583371"/>
          </a:xfrm>
          <a:prstGeom prst="rect">
            <a:avLst/>
          </a:prstGeom>
        </p:spPr>
      </p:pic>
      <p:sp>
        <p:nvSpPr>
          <p:cNvPr id="6" name="Title 1"/>
          <p:cNvSpPr>
            <a:spLocks noGrp="1"/>
          </p:cNvSpPr>
          <p:nvPr>
            <p:ph type="title" hasCustomPrompt="1"/>
          </p:nvPr>
        </p:nvSpPr>
        <p:spPr bwMode="auto">
          <a:xfrm>
            <a:off x="1879597" y="2161309"/>
            <a:ext cx="9309100" cy="2898243"/>
          </a:xfrm>
        </p:spPr>
        <p:txBody>
          <a:bodyPr lIns="0" tIns="0" rIns="0" bIns="0" anchor="ctr" anchorCtr="0"/>
          <a:lstStyle>
            <a:lvl1pPr>
              <a:defRPr b="0" i="0">
                <a:solidFill>
                  <a:schemeClr val="bg2"/>
                </a:solidFill>
                <a:latin typeface="Campton Medium"/>
                <a:ea typeface="Campton Medium"/>
                <a:cs typeface="Campton Medium"/>
              </a:defRPr>
            </a:lvl1pPr>
          </a:lstStyle>
          <a:p>
            <a:pPr>
              <a:defRPr/>
            </a:pPr>
            <a:r>
              <a:rPr lang="en-GB"/>
              <a:t>Subtitle name sit amet</a:t>
            </a:r>
            <a:br>
              <a:rPr lang="en-GB"/>
            </a:br>
            <a:r>
              <a:rPr lang="en-GB"/>
              <a:t>dolor delenit augue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Numbered list">
    <p:spTree>
      <p:nvGrpSpPr>
        <p:cNvPr id="1" name=""/>
        <p:cNvGrpSpPr/>
        <p:nvPr/>
      </p:nvGrpSpPr>
      <p:grpSpPr bwMode="auto">
        <a:xfrm>
          <a:off x="0" y="0"/>
          <a:ext cx="0" cy="0"/>
          <a:chOff x="0" y="0"/>
          <a:chExt cx="0" cy="0"/>
        </a:xfrm>
      </p:grpSpPr>
      <p:sp>
        <p:nvSpPr>
          <p:cNvPr id="6" name="Text Placeholder 7"/>
          <p:cNvSpPr>
            <a:spLocks noGrp="1"/>
          </p:cNvSpPr>
          <p:nvPr>
            <p:ph type="body" sz="quarter" idx="14" hasCustomPrompt="1"/>
          </p:nvPr>
        </p:nvSpPr>
        <p:spPr bwMode="auto">
          <a:xfrm>
            <a:off x="1065342" y="2789087"/>
            <a:ext cx="9666884" cy="3160861"/>
          </a:xfrm>
        </p:spPr>
        <p:txBody>
          <a:bodyPr wrap="square" numCol="2" spcCol="540000">
            <a:noAutofit/>
          </a:bodyPr>
          <a:lstStyle>
            <a:lvl1pPr marL="342900" indent="-342900">
              <a:lnSpc>
                <a:spcPct val="120000"/>
              </a:lnSpc>
              <a:spcBef>
                <a:spcPts val="1200"/>
              </a:spcBef>
              <a:buSzPct val="100000"/>
              <a:buFont typeface="+mj-lt"/>
              <a:buAutoNum type="arabicPeriod"/>
              <a:defRPr sz="1600"/>
            </a:lvl1pPr>
          </a:lstStyle>
          <a:p>
            <a:pPr lvl="0">
              <a:defRPr/>
            </a:pPr>
            <a:r>
              <a:rPr lang="en-GB"/>
              <a:t>To develop joint academic offers</a:t>
            </a:r>
            <a:endParaRPr/>
          </a:p>
          <a:p>
            <a:pPr lvl="0">
              <a:defRPr/>
            </a:pPr>
            <a:r>
              <a:rPr lang="en-GB"/>
              <a:t>To facilitate blended mobility </a:t>
            </a:r>
            <a:endParaRPr/>
          </a:p>
          <a:p>
            <a:pPr lvl="0">
              <a:defRPr/>
            </a:pPr>
            <a:r>
              <a:rPr lang="en-GB"/>
              <a:t>To create a joint research area</a:t>
            </a:r>
            <a:endParaRPr/>
          </a:p>
          <a:p>
            <a:pPr lvl="0">
              <a:defRPr/>
            </a:pPr>
            <a:r>
              <a:rPr lang="en-GB"/>
              <a:t>To foster university-industry cooperation  </a:t>
            </a:r>
            <a:endParaRPr/>
          </a:p>
          <a:p>
            <a:pPr lvl="0">
              <a:defRPr/>
            </a:pPr>
            <a:r>
              <a:rPr lang="en-GB"/>
              <a:t>To impact public policies</a:t>
            </a:r>
            <a:endParaRPr/>
          </a:p>
          <a:p>
            <a:pPr lvl="0">
              <a:defRPr/>
            </a:pPr>
            <a:r>
              <a:rPr lang="en-GB"/>
              <a:t>To create a Smart Campus</a:t>
            </a:r>
            <a:br>
              <a:rPr lang="en-GB"/>
            </a:br>
            <a:endParaRPr lang="en-GB"/>
          </a:p>
          <a:p>
            <a:pPr lvl="0">
              <a:defRPr/>
            </a:pPr>
            <a:r>
              <a:rPr lang="en-GB"/>
              <a:t>To raise social awareness on coastal areas challenges and opportunities</a:t>
            </a:r>
            <a:endParaRPr/>
          </a:p>
          <a:p>
            <a:pPr lvl="0">
              <a:defRPr/>
            </a:pPr>
            <a:r>
              <a:rPr lang="en-GB"/>
              <a:t>To promote cultural diversity and European identity</a:t>
            </a:r>
            <a:endParaRPr/>
          </a:p>
          <a:p>
            <a:pPr lvl="0">
              <a:defRPr/>
            </a:pPr>
            <a:r>
              <a:rPr lang="en-GB"/>
              <a:t>To develop a hub of expertise on Smart Urban Coastal Sustainability</a:t>
            </a:r>
            <a:endParaRPr/>
          </a:p>
        </p:txBody>
      </p:sp>
      <p:sp>
        <p:nvSpPr>
          <p:cNvPr id="7" name="Title 1"/>
          <p:cNvSpPr>
            <a:spLocks noGrp="1"/>
          </p:cNvSpPr>
          <p:nvPr>
            <p:ph type="title" hasCustomPrompt="1"/>
          </p:nvPr>
        </p:nvSpPr>
        <p:spPr bwMode="auto">
          <a:xfrm>
            <a:off x="1074420" y="1319249"/>
            <a:ext cx="9666884" cy="584519"/>
          </a:xfrm>
        </p:spPr>
        <p:txBody>
          <a:bodyPr/>
          <a:lstStyle>
            <a:lvl1pPr>
              <a:defRPr sz="3200">
                <a:solidFill>
                  <a:schemeClr val="tx1"/>
                </a:solidFill>
              </a:defRPr>
            </a:lvl1pPr>
          </a:lstStyle>
          <a:p>
            <a:pPr>
              <a:defRPr/>
            </a:pPr>
            <a:r>
              <a:rPr lang="en-GB"/>
              <a:t>Main objectives of EU-CONEXUS</a:t>
            </a:r>
            <a:endParaRPr lang="en-US"/>
          </a:p>
        </p:txBody>
      </p:sp>
      <p:pic>
        <p:nvPicPr>
          <p:cNvPr id="9" name="Picture 8"/>
          <p:cNvPicPr>
            <a:picLocks noChangeAspect="1"/>
          </p:cNvPicPr>
          <p:nvPr userDrawn="1"/>
        </p:nvPicPr>
        <p:blipFill>
          <a:blip r:embed="rId2"/>
          <a:stretch/>
        </p:blipFill>
        <p:spPr bwMode="auto">
          <a:xfrm>
            <a:off x="11224767" y="5949949"/>
            <a:ext cx="558799" cy="495299"/>
          </a:xfrm>
          <a:prstGeom prst="rect">
            <a:avLst/>
          </a:prstGeom>
        </p:spPr>
      </p:pic>
      <p:sp>
        <p:nvSpPr>
          <p:cNvPr id="10" name="Slide Number Placeholder 4"/>
          <p:cNvSpPr>
            <a:spLocks noGrp="1"/>
          </p:cNvSpPr>
          <p:nvPr>
            <p:ph type="sldNum" sz="quarter" idx="12"/>
          </p:nvPr>
        </p:nvSpPr>
        <p:spPr bwMode="auto">
          <a:xfrm>
            <a:off x="11224767" y="404813"/>
            <a:ext cx="554227" cy="250645"/>
          </a:xfrm>
        </p:spPr>
        <p:txBody>
          <a:bodyPr tIns="0" rIns="0" anchor="t" anchorCtr="0"/>
          <a:lstStyle/>
          <a:p>
            <a:pPr>
              <a:defRPr/>
            </a:pPr>
            <a:fld id="{53969381-6070-C14C-AC19-9F0CCB6EE0F1}" type="slidenum">
              <a:rPr lang="en-US"/>
              <a:t>‹#›</a:t>
            </a:fld>
            <a:r>
              <a:rPr lang="en-US"/>
              <a:t> </a:t>
            </a:r>
            <a:endParaRPr/>
          </a:p>
        </p:txBody>
      </p:sp>
      <p:sp>
        <p:nvSpPr>
          <p:cNvPr id="11" name="Footer Placeholder 3"/>
          <p:cNvSpPr>
            <a:spLocks noGrp="1"/>
          </p:cNvSpPr>
          <p:nvPr>
            <p:ph type="ftr" sz="quarter" idx="11"/>
          </p:nvPr>
        </p:nvSpPr>
        <p:spPr bwMode="auto">
          <a:xfrm>
            <a:off x="414662" y="404812"/>
            <a:ext cx="6050279" cy="250645"/>
          </a:xfrm>
        </p:spPr>
        <p:txBody>
          <a:bodyPr lIns="0" tIns="0" rIns="0" bIns="0" anchor="t"/>
          <a:lstStyle>
            <a:lvl1pPr>
              <a:defRPr sz="1000" b="0" i="0" cap="all" spc="100">
                <a:solidFill>
                  <a:srgbClr val="000000"/>
                </a:solidFill>
                <a:latin typeface="Campton Medium"/>
                <a:ea typeface="Campton Medium"/>
                <a:cs typeface="Campton Medium"/>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Numbered list. Six points">
    <p:bg>
      <p:bgPr>
        <a:solidFill>
          <a:srgbClr val="F7F7F7"/>
        </a:solidFill>
        <a:effectLst/>
      </p:bgPr>
    </p:bg>
    <p:spTree>
      <p:nvGrpSpPr>
        <p:cNvPr id="1" name=""/>
        <p:cNvGrpSpPr/>
        <p:nvPr/>
      </p:nvGrpSpPr>
      <p:grpSpPr bwMode="auto">
        <a:xfrm>
          <a:off x="0" y="0"/>
          <a:ext cx="0" cy="0"/>
          <a:chOff x="0" y="0"/>
          <a:chExt cx="0" cy="0"/>
        </a:xfrm>
      </p:grpSpPr>
      <p:sp>
        <p:nvSpPr>
          <p:cNvPr id="20" name="Footer Placeholder 3"/>
          <p:cNvSpPr>
            <a:spLocks noGrp="1"/>
          </p:cNvSpPr>
          <p:nvPr>
            <p:ph type="ftr" sz="quarter" idx="11"/>
          </p:nvPr>
        </p:nvSpPr>
        <p:spPr bwMode="auto">
          <a:xfrm>
            <a:off x="414662" y="404812"/>
            <a:ext cx="6050279" cy="250645"/>
          </a:xfrm>
        </p:spPr>
        <p:txBody>
          <a:bodyPr lIns="0" tIns="0" rIns="0" bIns="0" anchor="t"/>
          <a:lstStyle>
            <a:lvl1pPr>
              <a:defRPr sz="1000" b="0" i="0" cap="all" spc="100">
                <a:solidFill>
                  <a:srgbClr val="000000"/>
                </a:solidFill>
                <a:latin typeface="Campton Medium"/>
                <a:ea typeface="Campton Medium"/>
                <a:cs typeface="Campton Medium"/>
              </a:defRPr>
            </a:lvl1pPr>
          </a:lstStyle>
          <a:p>
            <a:pPr>
              <a:defRPr/>
            </a:pPr>
            <a:endParaRPr lang="en-US"/>
          </a:p>
        </p:txBody>
      </p:sp>
      <p:sp>
        <p:nvSpPr>
          <p:cNvPr id="21" name="Slide Number Placeholder 4"/>
          <p:cNvSpPr>
            <a:spLocks noGrp="1"/>
          </p:cNvSpPr>
          <p:nvPr>
            <p:ph type="sldNum" sz="quarter" idx="12"/>
          </p:nvPr>
        </p:nvSpPr>
        <p:spPr bwMode="auto">
          <a:xfrm>
            <a:off x="11224767" y="404813"/>
            <a:ext cx="554227" cy="250645"/>
          </a:xfrm>
        </p:spPr>
        <p:txBody>
          <a:bodyPr tIns="0" rIns="0" anchor="t" anchorCtr="0"/>
          <a:lstStyle/>
          <a:p>
            <a:pPr>
              <a:defRPr/>
            </a:pPr>
            <a:fld id="{53969381-6070-C14C-AC19-9F0CCB6EE0F1}" type="slidenum">
              <a:rPr lang="en-US"/>
              <a:t>‹#›</a:t>
            </a:fld>
            <a:r>
              <a:rPr lang="en-US"/>
              <a:t> </a:t>
            </a:r>
            <a:endParaRPr/>
          </a:p>
        </p:txBody>
      </p:sp>
      <p:pic>
        <p:nvPicPr>
          <p:cNvPr id="3" name="Picture 2"/>
          <p:cNvPicPr>
            <a:picLocks noChangeAspect="1"/>
          </p:cNvPicPr>
          <p:nvPr userDrawn="1"/>
        </p:nvPicPr>
        <p:blipFill>
          <a:blip r:embed="rId2"/>
          <a:stretch/>
        </p:blipFill>
        <p:spPr bwMode="auto">
          <a:xfrm>
            <a:off x="11224767" y="5949949"/>
            <a:ext cx="558799" cy="495299"/>
          </a:xfrm>
          <a:prstGeom prst="rect">
            <a:avLst/>
          </a:prstGeom>
        </p:spPr>
      </p:pic>
      <p:sp>
        <p:nvSpPr>
          <p:cNvPr id="8" name="Text Placeholder 7"/>
          <p:cNvSpPr>
            <a:spLocks noGrp="1"/>
          </p:cNvSpPr>
          <p:nvPr>
            <p:ph type="body" sz="quarter" idx="14" hasCustomPrompt="1"/>
          </p:nvPr>
        </p:nvSpPr>
        <p:spPr bwMode="auto">
          <a:xfrm>
            <a:off x="6039419" y="1428896"/>
            <a:ext cx="4692807" cy="4027632"/>
          </a:xfrm>
        </p:spPr>
        <p:txBody>
          <a:bodyPr wrap="square" numCol="1" spcCol="540000" anchor="ctr" anchorCtr="0">
            <a:noAutofit/>
          </a:bodyPr>
          <a:lstStyle>
            <a:lvl1pPr marL="342900" indent="-342900">
              <a:lnSpc>
                <a:spcPct val="120000"/>
              </a:lnSpc>
              <a:spcBef>
                <a:spcPts val="1200"/>
              </a:spcBef>
              <a:buSzPct val="100000"/>
              <a:buFont typeface="+mj-lt"/>
              <a:buAutoNum type="arabicPeriod"/>
              <a:defRPr sz="1600"/>
            </a:lvl1pPr>
          </a:lstStyle>
          <a:p>
            <a:pPr lvl="0">
              <a:defRPr/>
            </a:pPr>
            <a:r>
              <a:rPr lang="en-GB"/>
              <a:t>To develop joint academic offers</a:t>
            </a:r>
            <a:endParaRPr/>
          </a:p>
          <a:p>
            <a:pPr lvl="0">
              <a:defRPr/>
            </a:pPr>
            <a:r>
              <a:rPr lang="en-GB"/>
              <a:t>To facilitate blended mobility </a:t>
            </a:r>
            <a:endParaRPr/>
          </a:p>
          <a:p>
            <a:pPr lvl="0">
              <a:defRPr/>
            </a:pPr>
            <a:r>
              <a:rPr lang="en-GB"/>
              <a:t>To create a joint research area</a:t>
            </a:r>
            <a:endParaRPr/>
          </a:p>
          <a:p>
            <a:pPr lvl="0">
              <a:defRPr/>
            </a:pPr>
            <a:r>
              <a:rPr lang="en-GB"/>
              <a:t>To foster university-industry cooperation  </a:t>
            </a:r>
            <a:endParaRPr/>
          </a:p>
          <a:p>
            <a:pPr lvl="0">
              <a:defRPr/>
            </a:pPr>
            <a:r>
              <a:rPr lang="en-GB"/>
              <a:t>To impact public policies</a:t>
            </a:r>
            <a:endParaRPr/>
          </a:p>
          <a:p>
            <a:pPr lvl="0">
              <a:defRPr/>
            </a:pPr>
            <a:r>
              <a:rPr lang="en-GB"/>
              <a:t>To create a Smart Campus</a:t>
            </a:r>
            <a:endParaRPr/>
          </a:p>
        </p:txBody>
      </p:sp>
      <p:sp>
        <p:nvSpPr>
          <p:cNvPr id="9" name="Title 1"/>
          <p:cNvSpPr>
            <a:spLocks noGrp="1"/>
          </p:cNvSpPr>
          <p:nvPr>
            <p:ph type="title" hasCustomPrompt="1"/>
          </p:nvPr>
        </p:nvSpPr>
        <p:spPr bwMode="auto">
          <a:xfrm>
            <a:off x="1074420" y="1428896"/>
            <a:ext cx="4107179" cy="4027632"/>
          </a:xfrm>
        </p:spPr>
        <p:txBody>
          <a:bodyPr anchor="ctr" anchorCtr="0"/>
          <a:lstStyle>
            <a:lvl1pPr>
              <a:defRPr sz="4000">
                <a:solidFill>
                  <a:srgbClr val="000000"/>
                </a:solidFill>
              </a:defRPr>
            </a:lvl1pPr>
          </a:lstStyle>
          <a:p>
            <a:pPr>
              <a:defRPr/>
            </a:pPr>
            <a:r>
              <a:rPr lang="en-US"/>
              <a:t>Main</a:t>
            </a:r>
            <a:br>
              <a:rPr lang="en-US"/>
            </a:br>
            <a:r>
              <a:rPr lang="en-US"/>
              <a:t>objectives of EU-CONEXUS</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1 text">
    <p:bg>
      <p:bgPr>
        <a:solidFill>
          <a:srgbClr val="F7F7F7"/>
        </a:solidFill>
        <a:effectLst/>
      </p:bgPr>
    </p:bg>
    <p:spTree>
      <p:nvGrpSpPr>
        <p:cNvPr id="1" name=""/>
        <p:cNvGrpSpPr/>
        <p:nvPr/>
      </p:nvGrpSpPr>
      <p:grpSpPr bwMode="auto">
        <a:xfrm>
          <a:off x="0" y="0"/>
          <a:ext cx="0" cy="0"/>
          <a:chOff x="0" y="0"/>
          <a:chExt cx="0" cy="0"/>
        </a:xfrm>
      </p:grpSpPr>
      <p:sp>
        <p:nvSpPr>
          <p:cNvPr id="2" name="Title 1"/>
          <p:cNvSpPr>
            <a:spLocks noGrp="1"/>
          </p:cNvSpPr>
          <p:nvPr>
            <p:ph type="title" hasCustomPrompt="1"/>
          </p:nvPr>
        </p:nvSpPr>
        <p:spPr bwMode="auto">
          <a:xfrm>
            <a:off x="1074420" y="1428896"/>
            <a:ext cx="4107179" cy="4027632"/>
          </a:xfrm>
        </p:spPr>
        <p:txBody>
          <a:bodyPr anchor="ctr" anchorCtr="0"/>
          <a:lstStyle>
            <a:lvl1pPr>
              <a:defRPr sz="4000">
                <a:solidFill>
                  <a:srgbClr val="000000"/>
                </a:solidFill>
              </a:defRPr>
            </a:lvl1pPr>
          </a:lstStyle>
          <a:p>
            <a:pPr>
              <a:defRPr/>
            </a:pPr>
            <a:r>
              <a:rPr lang="en-GB"/>
              <a:t>Smart urban</a:t>
            </a:r>
            <a:br>
              <a:rPr lang="en-GB"/>
            </a:br>
            <a:r>
              <a:rPr lang="en-GB"/>
              <a:t>sustainable </a:t>
            </a:r>
            <a:br>
              <a:rPr lang="en-GB"/>
            </a:br>
            <a:r>
              <a:rPr lang="en-GB"/>
              <a:t>coastal </a:t>
            </a:r>
            <a:br>
              <a:rPr lang="en-GB"/>
            </a:br>
            <a:r>
              <a:rPr lang="en-GB"/>
              <a:t>development.</a:t>
            </a:r>
            <a:endParaRPr lang="en-US"/>
          </a:p>
        </p:txBody>
      </p:sp>
      <p:sp>
        <p:nvSpPr>
          <p:cNvPr id="10" name="Text Placeholder 7"/>
          <p:cNvSpPr>
            <a:spLocks noGrp="1"/>
          </p:cNvSpPr>
          <p:nvPr>
            <p:ph type="body" sz="quarter" idx="13" hasCustomPrompt="1"/>
          </p:nvPr>
        </p:nvSpPr>
        <p:spPr bwMode="auto">
          <a:xfrm>
            <a:off x="6078219" y="1889790"/>
            <a:ext cx="4488179" cy="421608"/>
          </a:xfrm>
        </p:spPr>
        <p:txBody>
          <a:bodyPr>
            <a:normAutofit/>
          </a:bodyPr>
          <a:lstStyle>
            <a:lvl1pPr marL="0" indent="0">
              <a:buNone/>
              <a:defRPr sz="1600" b="0" i="0">
                <a:solidFill>
                  <a:srgbClr val="346FFD"/>
                </a:solidFill>
                <a:latin typeface="Campton Medium"/>
                <a:ea typeface="Campton Medium"/>
                <a:cs typeface="Campton Medium"/>
              </a:defRPr>
            </a:lvl1pPr>
          </a:lstStyle>
          <a:p>
            <a:pPr lvl="0">
              <a:defRPr/>
            </a:pPr>
            <a:r>
              <a:rPr lang="en-US"/>
              <a:t>SHORT SUBTITLE DOLOR SIT AMET</a:t>
            </a:r>
            <a:endParaRPr/>
          </a:p>
        </p:txBody>
      </p:sp>
      <p:sp>
        <p:nvSpPr>
          <p:cNvPr id="15" name="Text Placeholder 7"/>
          <p:cNvSpPr>
            <a:spLocks noGrp="1"/>
          </p:cNvSpPr>
          <p:nvPr>
            <p:ph type="body" sz="quarter" idx="14" hasCustomPrompt="1"/>
          </p:nvPr>
        </p:nvSpPr>
        <p:spPr bwMode="auto">
          <a:xfrm>
            <a:off x="6078219" y="2711597"/>
            <a:ext cx="4488179" cy="2744932"/>
          </a:xfrm>
        </p:spPr>
        <p:txBody>
          <a:bodyPr numCol="1" spcCol="684000" anchor="t" anchorCtr="0">
            <a:normAutofit/>
          </a:bodyPr>
          <a:lstStyle>
            <a:lvl1pPr marL="0" indent="0">
              <a:buNone/>
              <a:defRPr sz="1400"/>
            </a:lvl1pPr>
          </a:lstStyle>
          <a:p>
            <a:pPr lvl="0">
              <a:defRPr/>
            </a:pPr>
            <a:r>
              <a:rPr lang="en-GB"/>
              <a:t>Lorem ipsum dolor sit amet, consectetuer adipiscing elit, sed diam nonummy nibh Lorem ipsum dolor sit amet, consectetuer adipiscing elit, sed diam nonummy nibh euismod tincidunt ut laoreet dolore magna aliquam erat volutpat.</a:t>
            </a:r>
            <a:endParaRPr/>
          </a:p>
        </p:txBody>
      </p:sp>
      <p:sp>
        <p:nvSpPr>
          <p:cNvPr id="20" name="Footer Placeholder 3"/>
          <p:cNvSpPr>
            <a:spLocks noGrp="1"/>
          </p:cNvSpPr>
          <p:nvPr>
            <p:ph type="ftr" sz="quarter" idx="11"/>
          </p:nvPr>
        </p:nvSpPr>
        <p:spPr bwMode="auto">
          <a:xfrm>
            <a:off x="414662" y="404812"/>
            <a:ext cx="6050279" cy="250645"/>
          </a:xfrm>
        </p:spPr>
        <p:txBody>
          <a:bodyPr lIns="0" tIns="0" rIns="0" bIns="0" anchor="t"/>
          <a:lstStyle>
            <a:lvl1pPr>
              <a:defRPr sz="1000" b="0" i="0" cap="all" spc="100">
                <a:solidFill>
                  <a:srgbClr val="000000"/>
                </a:solidFill>
                <a:latin typeface="Campton Medium"/>
                <a:ea typeface="Campton Medium"/>
                <a:cs typeface="Campton Medium"/>
              </a:defRPr>
            </a:lvl1pPr>
          </a:lstStyle>
          <a:p>
            <a:pPr>
              <a:defRPr/>
            </a:pPr>
            <a:endParaRPr lang="en-US"/>
          </a:p>
        </p:txBody>
      </p:sp>
      <p:sp>
        <p:nvSpPr>
          <p:cNvPr id="21" name="Slide Number Placeholder 4"/>
          <p:cNvSpPr>
            <a:spLocks noGrp="1"/>
          </p:cNvSpPr>
          <p:nvPr>
            <p:ph type="sldNum" sz="quarter" idx="12"/>
          </p:nvPr>
        </p:nvSpPr>
        <p:spPr bwMode="auto">
          <a:xfrm>
            <a:off x="11224767" y="404813"/>
            <a:ext cx="554227" cy="250645"/>
          </a:xfrm>
        </p:spPr>
        <p:txBody>
          <a:bodyPr tIns="0" rIns="0" anchor="t" anchorCtr="0"/>
          <a:lstStyle/>
          <a:p>
            <a:pPr>
              <a:defRPr/>
            </a:pPr>
            <a:fld id="{53969381-6070-C14C-AC19-9F0CCB6EE0F1}" type="slidenum">
              <a:rPr lang="en-US"/>
              <a:t>‹#›</a:t>
            </a:fld>
            <a:r>
              <a:rPr lang="en-US"/>
              <a:t> </a:t>
            </a:r>
            <a:endParaRPr/>
          </a:p>
        </p:txBody>
      </p:sp>
      <p:pic>
        <p:nvPicPr>
          <p:cNvPr id="3" name="Picture 2"/>
          <p:cNvPicPr>
            <a:picLocks noChangeAspect="1"/>
          </p:cNvPicPr>
          <p:nvPr userDrawn="1"/>
        </p:nvPicPr>
        <p:blipFill>
          <a:blip r:embed="rId2"/>
          <a:stretch/>
        </p:blipFill>
        <p:spPr bwMode="auto">
          <a:xfrm>
            <a:off x="11224767" y="5949949"/>
            <a:ext cx="558799" cy="495299"/>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2 text">
    <p:bg>
      <p:bgPr>
        <a:solidFill>
          <a:srgbClr val="F7F7F7"/>
        </a:solidFill>
        <a:effectLst/>
      </p:bgPr>
    </p:bg>
    <p:spTree>
      <p:nvGrpSpPr>
        <p:cNvPr id="1" name=""/>
        <p:cNvGrpSpPr/>
        <p:nvPr/>
      </p:nvGrpSpPr>
      <p:grpSpPr bwMode="auto">
        <a:xfrm>
          <a:off x="0" y="0"/>
          <a:ext cx="0" cy="0"/>
          <a:chOff x="0" y="0"/>
          <a:chExt cx="0" cy="0"/>
        </a:xfrm>
      </p:grpSpPr>
      <p:sp>
        <p:nvSpPr>
          <p:cNvPr id="8" name="Text Placeholder 7"/>
          <p:cNvSpPr>
            <a:spLocks noGrp="1"/>
          </p:cNvSpPr>
          <p:nvPr>
            <p:ph type="body" sz="quarter" idx="13" hasCustomPrompt="1"/>
          </p:nvPr>
        </p:nvSpPr>
        <p:spPr bwMode="auto">
          <a:xfrm>
            <a:off x="1075119" y="2789086"/>
            <a:ext cx="4573327" cy="498123"/>
          </a:xfrm>
        </p:spPr>
        <p:txBody>
          <a:bodyPr>
            <a:normAutofit/>
          </a:bodyPr>
          <a:lstStyle>
            <a:lvl1pPr marL="0" indent="0">
              <a:buNone/>
              <a:defRPr sz="1600" b="0" i="0" cap="all">
                <a:solidFill>
                  <a:schemeClr val="accent3"/>
                </a:solidFill>
                <a:latin typeface="Campton Medium"/>
                <a:ea typeface="Campton Medium"/>
                <a:cs typeface="Campton Medium"/>
              </a:defRPr>
            </a:lvl1pPr>
          </a:lstStyle>
          <a:p>
            <a:pPr lvl="0">
              <a:defRPr/>
            </a:pPr>
            <a:r>
              <a:rPr lang="en-US"/>
              <a:t>Short subtitle dolor sit amet</a:t>
            </a:r>
            <a:endParaRPr/>
          </a:p>
        </p:txBody>
      </p:sp>
      <p:sp>
        <p:nvSpPr>
          <p:cNvPr id="9" name="Text Placeholder 7"/>
          <p:cNvSpPr>
            <a:spLocks noGrp="1"/>
          </p:cNvSpPr>
          <p:nvPr>
            <p:ph type="body" sz="quarter" idx="14" hasCustomPrompt="1"/>
          </p:nvPr>
        </p:nvSpPr>
        <p:spPr bwMode="auto">
          <a:xfrm>
            <a:off x="1074420" y="3452960"/>
            <a:ext cx="4574025" cy="2404391"/>
          </a:xfrm>
        </p:spPr>
        <p:txBody>
          <a:bodyPr>
            <a:normAutofit/>
          </a:bodyPr>
          <a:lstStyle>
            <a:lvl1pPr marL="0" indent="0">
              <a:buNone/>
              <a:defRPr sz="1400"/>
            </a:lvl1pPr>
          </a:lstStyle>
          <a:p>
            <a:pPr lvl="0">
              <a:defRPr/>
            </a:pPr>
            <a:r>
              <a:rPr lang="en-GB"/>
              <a:t>Lorem ipsum dolor sit amet, consectetuer adipiscing elit, sed diam nonummy nibh Lorem ipsum dolor sit amet, consectetuer adipiscing elit, sed diam nonummy nibh euismod tincidunt ut laoreet dolore magna aliquam erat volutpat.</a:t>
            </a:r>
            <a:endParaRPr lang="en-US"/>
          </a:p>
        </p:txBody>
      </p:sp>
      <p:sp>
        <p:nvSpPr>
          <p:cNvPr id="13" name="Text Placeholder 7"/>
          <p:cNvSpPr>
            <a:spLocks noGrp="1"/>
          </p:cNvSpPr>
          <p:nvPr>
            <p:ph type="body" sz="quarter" idx="15" hasCustomPrompt="1"/>
          </p:nvPr>
        </p:nvSpPr>
        <p:spPr bwMode="auto">
          <a:xfrm>
            <a:off x="6149822" y="2789085"/>
            <a:ext cx="4498887" cy="498124"/>
          </a:xfrm>
        </p:spPr>
        <p:txBody>
          <a:bodyPr>
            <a:normAutofit/>
          </a:bodyPr>
          <a:lstStyle>
            <a:lvl1pPr marL="0" indent="0">
              <a:buNone/>
              <a:defRPr sz="1600" b="0" i="0" cap="all">
                <a:solidFill>
                  <a:schemeClr val="accent3"/>
                </a:solidFill>
                <a:latin typeface="Campton Medium"/>
                <a:ea typeface="Campton Medium"/>
                <a:cs typeface="Campton Medium"/>
              </a:defRPr>
            </a:lvl1pPr>
          </a:lstStyle>
          <a:p>
            <a:pPr lvl="0">
              <a:defRPr/>
            </a:pPr>
            <a:r>
              <a:rPr lang="en-US"/>
              <a:t>Short subtitle dolor sit amet</a:t>
            </a:r>
            <a:endParaRPr/>
          </a:p>
        </p:txBody>
      </p:sp>
      <p:sp>
        <p:nvSpPr>
          <p:cNvPr id="14" name="Text Placeholder 7"/>
          <p:cNvSpPr>
            <a:spLocks noGrp="1"/>
          </p:cNvSpPr>
          <p:nvPr>
            <p:ph type="body" sz="quarter" idx="16" hasCustomPrompt="1"/>
          </p:nvPr>
        </p:nvSpPr>
        <p:spPr bwMode="auto">
          <a:xfrm>
            <a:off x="6149124" y="3452960"/>
            <a:ext cx="4499586" cy="2404391"/>
          </a:xfrm>
        </p:spPr>
        <p:txBody>
          <a:bodyPr>
            <a:normAutofit/>
          </a:bodyPr>
          <a:lstStyle>
            <a:lvl1pPr marL="0" indent="0">
              <a:buNone/>
              <a:defRPr sz="1400"/>
            </a:lvl1pPr>
          </a:lstStyle>
          <a:p>
            <a:pPr lvl="0">
              <a:defRPr/>
            </a:pPr>
            <a:r>
              <a:rPr lang="en-GB"/>
              <a:t>Lorem ipsum dolor sit amet, consectetuer adipiscing elit, sed diam nonummy nibh Lorem ipsum dolor sit amet, consectetuer adipiscing elit, sed diam nonummy nibh euismod tincidunt ut laoreet dolore magna aliquam erat volutpat.</a:t>
            </a:r>
            <a:endParaRPr lang="en-US"/>
          </a:p>
        </p:txBody>
      </p:sp>
      <p:sp>
        <p:nvSpPr>
          <p:cNvPr id="16" name="Title 1"/>
          <p:cNvSpPr>
            <a:spLocks noGrp="1"/>
          </p:cNvSpPr>
          <p:nvPr>
            <p:ph type="title" hasCustomPrompt="1"/>
          </p:nvPr>
        </p:nvSpPr>
        <p:spPr bwMode="auto">
          <a:xfrm>
            <a:off x="1074420" y="1319248"/>
            <a:ext cx="9666884" cy="962393"/>
          </a:xfrm>
        </p:spPr>
        <p:txBody>
          <a:bodyPr/>
          <a:lstStyle>
            <a:lvl1pPr>
              <a:defRPr sz="3200">
                <a:solidFill>
                  <a:schemeClr val="tx1"/>
                </a:solidFill>
              </a:defRPr>
            </a:lvl1pPr>
          </a:lstStyle>
          <a:p>
            <a:pPr>
              <a:defRPr/>
            </a:pPr>
            <a:r>
              <a:rPr lang="en-GB"/>
              <a:t>Subtitle name</a:t>
            </a:r>
            <a:br>
              <a:rPr lang="en-GB"/>
            </a:br>
            <a:r>
              <a:rPr lang="en-GB"/>
              <a:t>lorem ipsum long</a:t>
            </a:r>
            <a:endParaRPr lang="en-US"/>
          </a:p>
        </p:txBody>
      </p:sp>
      <p:sp>
        <p:nvSpPr>
          <p:cNvPr id="11" name="Slide Number Placeholder 4"/>
          <p:cNvSpPr>
            <a:spLocks noGrp="1"/>
          </p:cNvSpPr>
          <p:nvPr>
            <p:ph type="sldNum" sz="quarter" idx="12"/>
          </p:nvPr>
        </p:nvSpPr>
        <p:spPr bwMode="auto">
          <a:xfrm>
            <a:off x="11224767" y="404813"/>
            <a:ext cx="554227" cy="250645"/>
          </a:xfrm>
        </p:spPr>
        <p:txBody>
          <a:bodyPr tIns="0" rIns="0" anchor="t" anchorCtr="0"/>
          <a:lstStyle/>
          <a:p>
            <a:pPr>
              <a:defRPr/>
            </a:pPr>
            <a:fld id="{53969381-6070-C14C-AC19-9F0CCB6EE0F1}" type="slidenum">
              <a:rPr lang="en-US"/>
              <a:t>‹#›</a:t>
            </a:fld>
            <a:r>
              <a:rPr lang="en-US"/>
              <a:t> </a:t>
            </a:r>
            <a:endParaRPr/>
          </a:p>
        </p:txBody>
      </p:sp>
      <p:sp>
        <p:nvSpPr>
          <p:cNvPr id="12" name="Footer Placeholder 3"/>
          <p:cNvSpPr>
            <a:spLocks noGrp="1"/>
          </p:cNvSpPr>
          <p:nvPr>
            <p:ph type="ftr" sz="quarter" idx="11"/>
          </p:nvPr>
        </p:nvSpPr>
        <p:spPr bwMode="auto">
          <a:xfrm>
            <a:off x="414662" y="404812"/>
            <a:ext cx="6050279" cy="250645"/>
          </a:xfrm>
        </p:spPr>
        <p:txBody>
          <a:bodyPr lIns="0" tIns="0" rIns="0" bIns="0" anchor="t"/>
          <a:lstStyle>
            <a:lvl1pPr>
              <a:defRPr sz="1000" b="0" i="0" cap="all" spc="100">
                <a:solidFill>
                  <a:srgbClr val="000000"/>
                </a:solidFill>
                <a:latin typeface="Campton Medium"/>
                <a:ea typeface="Campton Medium"/>
                <a:cs typeface="Campton Medium"/>
              </a:defRPr>
            </a:lvl1pPr>
          </a:lstStyle>
          <a:p>
            <a:pPr>
              <a:defRPr/>
            </a:pPr>
            <a:endParaRPr lang="en-US"/>
          </a:p>
        </p:txBody>
      </p:sp>
      <p:pic>
        <p:nvPicPr>
          <p:cNvPr id="17" name="Picture 16"/>
          <p:cNvPicPr>
            <a:picLocks noChangeAspect="1"/>
          </p:cNvPicPr>
          <p:nvPr userDrawn="1"/>
        </p:nvPicPr>
        <p:blipFill>
          <a:blip r:embed="rId2"/>
          <a:stretch/>
        </p:blipFill>
        <p:spPr bwMode="auto">
          <a:xfrm>
            <a:off x="11224767" y="5949949"/>
            <a:ext cx="558799" cy="495299"/>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Right Photo">
    <p:bg>
      <p:bgPr>
        <a:solidFill>
          <a:srgbClr val="F7F7F7"/>
        </a:solidFill>
        <a:effectLst/>
      </p:bgPr>
    </p:bg>
    <p:spTree>
      <p:nvGrpSpPr>
        <p:cNvPr id="1" name=""/>
        <p:cNvGrpSpPr/>
        <p:nvPr/>
      </p:nvGrpSpPr>
      <p:grpSpPr bwMode="auto">
        <a:xfrm>
          <a:off x="0" y="0"/>
          <a:ext cx="0" cy="0"/>
          <a:chOff x="0" y="0"/>
          <a:chExt cx="0" cy="0"/>
        </a:xfrm>
      </p:grpSpPr>
      <p:sp>
        <p:nvSpPr>
          <p:cNvPr id="2" name="Title 1"/>
          <p:cNvSpPr>
            <a:spLocks noGrp="1"/>
          </p:cNvSpPr>
          <p:nvPr>
            <p:ph type="title" hasCustomPrompt="1"/>
          </p:nvPr>
        </p:nvSpPr>
        <p:spPr bwMode="auto">
          <a:xfrm>
            <a:off x="1074420" y="1321090"/>
            <a:ext cx="4249933" cy="1757773"/>
          </a:xfrm>
        </p:spPr>
        <p:txBody>
          <a:bodyPr/>
          <a:lstStyle>
            <a:lvl1pPr>
              <a:defRPr sz="3200">
                <a:solidFill>
                  <a:srgbClr val="000000"/>
                </a:solidFill>
              </a:defRPr>
            </a:lvl1pPr>
          </a:lstStyle>
          <a:p>
            <a:pPr>
              <a:defRPr/>
            </a:pPr>
            <a:r>
              <a:rPr lang="en-GB"/>
              <a:t>Title name</a:t>
            </a:r>
            <a:br>
              <a:rPr lang="en-GB"/>
            </a:br>
            <a:r>
              <a:rPr lang="en-GB"/>
              <a:t>lorem ipsum</a:t>
            </a:r>
            <a:endParaRPr lang="en-US"/>
          </a:p>
        </p:txBody>
      </p:sp>
      <p:sp>
        <p:nvSpPr>
          <p:cNvPr id="9" name="Text Placeholder 7"/>
          <p:cNvSpPr>
            <a:spLocks noGrp="1"/>
          </p:cNvSpPr>
          <p:nvPr>
            <p:ph type="body" sz="quarter" idx="14" hasCustomPrompt="1"/>
          </p:nvPr>
        </p:nvSpPr>
        <p:spPr bwMode="auto">
          <a:xfrm>
            <a:off x="1562581" y="3452960"/>
            <a:ext cx="3999318" cy="2685324"/>
          </a:xfrm>
        </p:spPr>
        <p:txBody>
          <a:bodyPr>
            <a:normAutofit/>
          </a:bodyPr>
          <a:lstStyle>
            <a:lvl1pPr marL="0" indent="0">
              <a:buNone/>
              <a:defRPr sz="1400"/>
            </a:lvl1pPr>
          </a:lstStyle>
          <a:p>
            <a:pPr lvl="0">
              <a:defRPr/>
            </a:pPr>
            <a:r>
              <a:rPr lang="en-GB"/>
              <a:t>Lorem ipsum dolor sit amet, consectetuer adipiscing elit, sed diam nonummy nibh Lorem ipsum dolor sit amet, consectetuer adipiscing elit, sed diam nonummy nibh euismod tincidunt ut laoreet dolore magna aliquam erat volutpat. </a:t>
            </a:r>
            <a:endParaRPr lang="en-US"/>
          </a:p>
        </p:txBody>
      </p:sp>
      <p:sp>
        <p:nvSpPr>
          <p:cNvPr id="15" name="Picture Placeholder 14"/>
          <p:cNvSpPr>
            <a:spLocks noGrp="1"/>
          </p:cNvSpPr>
          <p:nvPr>
            <p:ph type="pic" sz="quarter" idx="15" hasCustomPrompt="1"/>
          </p:nvPr>
        </p:nvSpPr>
        <p:spPr bwMode="auto">
          <a:xfrm>
            <a:off x="6285052" y="0"/>
            <a:ext cx="4537275" cy="6858000"/>
          </a:xfrm>
          <a:prstGeom prst="rect">
            <a:avLst/>
          </a:prstGeom>
          <a:solidFill>
            <a:schemeClr val="accent3"/>
          </a:solidFill>
        </p:spPr>
        <p:txBody>
          <a:bodyPr anchor="ctr">
            <a:normAutofit/>
          </a:bodyPr>
          <a:lstStyle>
            <a:lvl1pPr marL="0" indent="0" algn="ctr">
              <a:buNone/>
              <a:defRPr sz="1600">
                <a:solidFill>
                  <a:schemeClr val="bg1"/>
                </a:solidFill>
              </a:defRPr>
            </a:lvl1pPr>
          </a:lstStyle>
          <a:p>
            <a:pPr>
              <a:defRPr/>
            </a:pPr>
            <a:r>
              <a:rPr lang="en-US"/>
              <a:t>PICTURE</a:t>
            </a:r>
            <a:endParaRPr/>
          </a:p>
        </p:txBody>
      </p:sp>
      <p:pic>
        <p:nvPicPr>
          <p:cNvPr id="12" name="Picture 11"/>
          <p:cNvPicPr>
            <a:picLocks noChangeAspect="1"/>
          </p:cNvPicPr>
          <p:nvPr userDrawn="1"/>
        </p:nvPicPr>
        <p:blipFill>
          <a:blip r:embed="rId2"/>
          <a:stretch/>
        </p:blipFill>
        <p:spPr bwMode="auto">
          <a:xfrm>
            <a:off x="11224767" y="5949949"/>
            <a:ext cx="558799" cy="495299"/>
          </a:xfrm>
          <a:prstGeom prst="rect">
            <a:avLst/>
          </a:prstGeom>
        </p:spPr>
      </p:pic>
      <p:sp>
        <p:nvSpPr>
          <p:cNvPr id="13" name="Slide Number Placeholder 4"/>
          <p:cNvSpPr>
            <a:spLocks noGrp="1"/>
          </p:cNvSpPr>
          <p:nvPr>
            <p:ph type="sldNum" sz="quarter" idx="12"/>
          </p:nvPr>
        </p:nvSpPr>
        <p:spPr bwMode="auto">
          <a:xfrm>
            <a:off x="11224767" y="404813"/>
            <a:ext cx="554227" cy="250645"/>
          </a:xfrm>
        </p:spPr>
        <p:txBody>
          <a:bodyPr tIns="0" rIns="0" anchor="t" anchorCtr="0"/>
          <a:lstStyle/>
          <a:p>
            <a:pPr>
              <a:defRPr/>
            </a:pPr>
            <a:fld id="{53969381-6070-C14C-AC19-9F0CCB6EE0F1}" type="slidenum">
              <a:rPr lang="en-US"/>
              <a:t>‹#›</a:t>
            </a:fld>
            <a:r>
              <a:rPr lang="en-US"/>
              <a:t> </a:t>
            </a:r>
            <a:endParaRPr/>
          </a:p>
        </p:txBody>
      </p:sp>
      <p:sp>
        <p:nvSpPr>
          <p:cNvPr id="16" name="Footer Placeholder 3"/>
          <p:cNvSpPr>
            <a:spLocks noGrp="1"/>
          </p:cNvSpPr>
          <p:nvPr>
            <p:ph type="ftr" sz="quarter" idx="11"/>
          </p:nvPr>
        </p:nvSpPr>
        <p:spPr bwMode="auto">
          <a:xfrm>
            <a:off x="414662" y="404812"/>
            <a:ext cx="4458278" cy="139196"/>
          </a:xfrm>
        </p:spPr>
        <p:txBody>
          <a:bodyPr lIns="0" tIns="0" rIns="0" bIns="0" anchor="t"/>
          <a:lstStyle>
            <a:lvl1pPr>
              <a:defRPr sz="1000" b="0" i="0" cap="all" spc="100">
                <a:solidFill>
                  <a:schemeClr val="tx1"/>
                </a:solidFill>
                <a:latin typeface="Campton Medium"/>
                <a:ea typeface="Campton Medium"/>
                <a:cs typeface="Campton Medium"/>
              </a:defRPr>
            </a:lvl1pPr>
          </a:lstStyle>
          <a:p>
            <a:pPr>
              <a:defRPr/>
            </a:pP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1 Left photo">
    <p:bg>
      <p:bgPr>
        <a:solidFill>
          <a:srgbClr val="F7F7F7"/>
        </a:solidFill>
        <a:effectLst/>
      </p:bgPr>
    </p:bg>
    <p:spTree>
      <p:nvGrpSpPr>
        <p:cNvPr id="1" name=""/>
        <p:cNvGrpSpPr/>
        <p:nvPr/>
      </p:nvGrpSpPr>
      <p:grpSpPr bwMode="auto">
        <a:xfrm>
          <a:off x="0" y="0"/>
          <a:ext cx="0" cy="0"/>
          <a:chOff x="0" y="0"/>
          <a:chExt cx="0" cy="0"/>
        </a:xfrm>
      </p:grpSpPr>
      <p:sp>
        <p:nvSpPr>
          <p:cNvPr id="2" name="Title 1"/>
          <p:cNvSpPr>
            <a:spLocks noGrp="1"/>
          </p:cNvSpPr>
          <p:nvPr>
            <p:ph type="title" hasCustomPrompt="1"/>
          </p:nvPr>
        </p:nvSpPr>
        <p:spPr bwMode="auto">
          <a:xfrm>
            <a:off x="6981366" y="1321090"/>
            <a:ext cx="4249933" cy="1757773"/>
          </a:xfrm>
        </p:spPr>
        <p:txBody>
          <a:bodyPr/>
          <a:lstStyle>
            <a:lvl1pPr>
              <a:defRPr sz="3200">
                <a:solidFill>
                  <a:srgbClr val="000000"/>
                </a:solidFill>
              </a:defRPr>
            </a:lvl1pPr>
          </a:lstStyle>
          <a:p>
            <a:pPr>
              <a:defRPr/>
            </a:pPr>
            <a:r>
              <a:rPr lang="en-GB"/>
              <a:t>Title name</a:t>
            </a:r>
            <a:br>
              <a:rPr lang="en-GB"/>
            </a:br>
            <a:r>
              <a:rPr lang="en-GB"/>
              <a:t>lorem ipsum</a:t>
            </a:r>
            <a:endParaRPr lang="en-US"/>
          </a:p>
        </p:txBody>
      </p:sp>
      <p:sp>
        <p:nvSpPr>
          <p:cNvPr id="15" name="Picture Placeholder 14"/>
          <p:cNvSpPr>
            <a:spLocks noGrp="1"/>
          </p:cNvSpPr>
          <p:nvPr>
            <p:ph type="pic" sz="quarter" idx="15" hasCustomPrompt="1"/>
          </p:nvPr>
        </p:nvSpPr>
        <p:spPr bwMode="auto">
          <a:xfrm>
            <a:off x="0" y="0"/>
            <a:ext cx="5906946" cy="6858000"/>
          </a:xfrm>
          <a:prstGeom prst="rect">
            <a:avLst/>
          </a:prstGeom>
          <a:solidFill>
            <a:schemeClr val="accent3"/>
          </a:solidFill>
        </p:spPr>
        <p:txBody>
          <a:bodyPr anchor="ctr">
            <a:normAutofit/>
          </a:bodyPr>
          <a:lstStyle>
            <a:lvl1pPr marL="0" indent="0" algn="ctr">
              <a:buNone/>
              <a:defRPr sz="1600">
                <a:solidFill>
                  <a:schemeClr val="bg1"/>
                </a:solidFill>
              </a:defRPr>
            </a:lvl1pPr>
          </a:lstStyle>
          <a:p>
            <a:pPr>
              <a:defRPr/>
            </a:pPr>
            <a:r>
              <a:rPr lang="en-US"/>
              <a:t>PICTURE</a:t>
            </a:r>
            <a:endParaRPr/>
          </a:p>
        </p:txBody>
      </p:sp>
      <p:sp>
        <p:nvSpPr>
          <p:cNvPr id="9" name="Text Placeholder 7"/>
          <p:cNvSpPr>
            <a:spLocks noGrp="1"/>
          </p:cNvSpPr>
          <p:nvPr>
            <p:ph type="body" sz="quarter" idx="14" hasCustomPrompt="1"/>
          </p:nvPr>
        </p:nvSpPr>
        <p:spPr bwMode="auto">
          <a:xfrm>
            <a:off x="7469529" y="3452962"/>
            <a:ext cx="3761771" cy="2102884"/>
          </a:xfrm>
        </p:spPr>
        <p:txBody>
          <a:bodyPr>
            <a:normAutofit/>
          </a:bodyPr>
          <a:lstStyle>
            <a:lvl1pPr marL="0" indent="0">
              <a:buNone/>
              <a:defRPr sz="1400"/>
            </a:lvl1pPr>
          </a:lstStyle>
          <a:p>
            <a:pPr lvl="0">
              <a:defRPr/>
            </a:pPr>
            <a:r>
              <a:rPr lang="en-GB"/>
              <a:t>Lorem ipsum dolor sit amet, consectetuer adipiscing elit, sed diam nonummy nibh Lorem ipsum dolor sit amet, consectetuer adipiscing elit, sed diam nonummy nibh euismod tincidunt ut laoreet dolore magna aliquam erat volutpat. </a:t>
            </a:r>
            <a:endParaRPr lang="en-US"/>
          </a:p>
        </p:txBody>
      </p:sp>
      <p:pic>
        <p:nvPicPr>
          <p:cNvPr id="12" name="Picture 11"/>
          <p:cNvPicPr>
            <a:picLocks noChangeAspect="1"/>
          </p:cNvPicPr>
          <p:nvPr userDrawn="1"/>
        </p:nvPicPr>
        <p:blipFill>
          <a:blip r:embed="rId2"/>
          <a:stretch/>
        </p:blipFill>
        <p:spPr bwMode="auto">
          <a:xfrm>
            <a:off x="11224767" y="5949949"/>
            <a:ext cx="558799" cy="495299"/>
          </a:xfrm>
          <a:prstGeom prst="rect">
            <a:avLst/>
          </a:prstGeom>
        </p:spPr>
      </p:pic>
      <p:sp>
        <p:nvSpPr>
          <p:cNvPr id="13" name="Slide Number Placeholder 4"/>
          <p:cNvSpPr>
            <a:spLocks noGrp="1"/>
          </p:cNvSpPr>
          <p:nvPr>
            <p:ph type="sldNum" sz="quarter" idx="12"/>
          </p:nvPr>
        </p:nvSpPr>
        <p:spPr bwMode="auto">
          <a:xfrm>
            <a:off x="11224767" y="404813"/>
            <a:ext cx="554227" cy="250645"/>
          </a:xfrm>
        </p:spPr>
        <p:txBody>
          <a:bodyPr tIns="0" rIns="0" anchor="t" anchorCtr="0"/>
          <a:lstStyle/>
          <a:p>
            <a:pPr>
              <a:defRPr/>
            </a:pPr>
            <a:fld id="{53969381-6070-C14C-AC19-9F0CCB6EE0F1}" type="slidenum">
              <a:rPr lang="en-US"/>
              <a:t>‹#›</a:t>
            </a:fld>
            <a:r>
              <a:rPr lang="en-US"/>
              <a:t> </a:t>
            </a:r>
            <a:endParaRPr/>
          </a:p>
        </p:txBody>
      </p:sp>
      <p:sp>
        <p:nvSpPr>
          <p:cNvPr id="16" name="Footer Placeholder 3"/>
          <p:cNvSpPr>
            <a:spLocks noGrp="1"/>
          </p:cNvSpPr>
          <p:nvPr>
            <p:ph type="ftr" sz="quarter" idx="11"/>
          </p:nvPr>
        </p:nvSpPr>
        <p:spPr bwMode="auto">
          <a:xfrm>
            <a:off x="6367909" y="404812"/>
            <a:ext cx="4458278" cy="139196"/>
          </a:xfrm>
        </p:spPr>
        <p:txBody>
          <a:bodyPr lIns="0" tIns="0" rIns="0" bIns="0" anchor="t"/>
          <a:lstStyle>
            <a:lvl1pPr>
              <a:defRPr sz="1000" b="0" i="0" cap="all" spc="100">
                <a:solidFill>
                  <a:schemeClr val="tx1"/>
                </a:solidFill>
                <a:latin typeface="Campton Medium"/>
                <a:ea typeface="Campton Medium"/>
                <a:cs typeface="Campton Medium"/>
              </a:defRPr>
            </a:lvl1pPr>
          </a:lstStyle>
          <a:p>
            <a:pPr>
              <a:defRPr/>
            </a:pP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1_1 Left photo">
    <p:bg>
      <p:bgPr>
        <a:solidFill>
          <a:srgbClr val="F7F7F7"/>
        </a:solidFill>
        <a:effectLst/>
      </p:bgPr>
    </p:bg>
    <p:spTree>
      <p:nvGrpSpPr>
        <p:cNvPr id="1" name=""/>
        <p:cNvGrpSpPr/>
        <p:nvPr/>
      </p:nvGrpSpPr>
      <p:grpSpPr bwMode="auto">
        <a:xfrm>
          <a:off x="0" y="0"/>
          <a:ext cx="0" cy="0"/>
          <a:chOff x="0" y="0"/>
          <a:chExt cx="0" cy="0"/>
        </a:xfrm>
      </p:grpSpPr>
      <p:sp>
        <p:nvSpPr>
          <p:cNvPr id="2" name="Title 1"/>
          <p:cNvSpPr>
            <a:spLocks noGrp="1"/>
          </p:cNvSpPr>
          <p:nvPr>
            <p:ph type="title" hasCustomPrompt="1"/>
          </p:nvPr>
        </p:nvSpPr>
        <p:spPr bwMode="auto">
          <a:xfrm>
            <a:off x="6981366" y="1321090"/>
            <a:ext cx="4249933" cy="1757773"/>
          </a:xfrm>
        </p:spPr>
        <p:txBody>
          <a:bodyPr/>
          <a:lstStyle>
            <a:lvl1pPr>
              <a:defRPr sz="3200">
                <a:solidFill>
                  <a:srgbClr val="000000"/>
                </a:solidFill>
              </a:defRPr>
            </a:lvl1pPr>
          </a:lstStyle>
          <a:p>
            <a:pPr>
              <a:defRPr/>
            </a:pPr>
            <a:r>
              <a:rPr lang="en-GB"/>
              <a:t>Title name</a:t>
            </a:r>
            <a:br>
              <a:rPr lang="en-GB"/>
            </a:br>
            <a:r>
              <a:rPr lang="en-GB"/>
              <a:t>lorem ipsum</a:t>
            </a:r>
            <a:endParaRPr lang="en-US"/>
          </a:p>
        </p:txBody>
      </p:sp>
      <p:sp>
        <p:nvSpPr>
          <p:cNvPr id="15" name="Picture Placeholder 14"/>
          <p:cNvSpPr>
            <a:spLocks noGrp="1"/>
          </p:cNvSpPr>
          <p:nvPr>
            <p:ph type="pic" sz="quarter" idx="15" hasCustomPrompt="1"/>
          </p:nvPr>
        </p:nvSpPr>
        <p:spPr bwMode="auto">
          <a:xfrm>
            <a:off x="0" y="0"/>
            <a:ext cx="5906946" cy="6858000"/>
          </a:xfrm>
          <a:prstGeom prst="rect">
            <a:avLst/>
          </a:prstGeom>
          <a:solidFill>
            <a:schemeClr val="accent3"/>
          </a:solidFill>
        </p:spPr>
        <p:txBody>
          <a:bodyPr anchor="ctr">
            <a:normAutofit/>
          </a:bodyPr>
          <a:lstStyle>
            <a:lvl1pPr marL="0" indent="0" algn="ctr">
              <a:buNone/>
              <a:defRPr sz="1600">
                <a:solidFill>
                  <a:schemeClr val="bg1"/>
                </a:solidFill>
              </a:defRPr>
            </a:lvl1pPr>
          </a:lstStyle>
          <a:p>
            <a:pPr>
              <a:defRPr/>
            </a:pPr>
            <a:r>
              <a:rPr lang="en-US"/>
              <a:t>PICTURE</a:t>
            </a:r>
            <a:endParaRPr/>
          </a:p>
        </p:txBody>
      </p:sp>
      <p:sp>
        <p:nvSpPr>
          <p:cNvPr id="9" name="Text Placeholder 7"/>
          <p:cNvSpPr>
            <a:spLocks noGrp="1"/>
          </p:cNvSpPr>
          <p:nvPr>
            <p:ph type="body" sz="quarter" idx="14" hasCustomPrompt="1"/>
          </p:nvPr>
        </p:nvSpPr>
        <p:spPr bwMode="auto">
          <a:xfrm>
            <a:off x="7469529" y="3452962"/>
            <a:ext cx="3761771" cy="2102884"/>
          </a:xfrm>
        </p:spPr>
        <p:txBody>
          <a:bodyPr>
            <a:normAutofit/>
          </a:bodyPr>
          <a:lstStyle>
            <a:lvl1pPr marL="0" indent="0">
              <a:buNone/>
              <a:defRPr sz="1400"/>
            </a:lvl1pPr>
          </a:lstStyle>
          <a:p>
            <a:pPr lvl="0">
              <a:defRPr/>
            </a:pPr>
            <a:r>
              <a:rPr lang="en-GB"/>
              <a:t>Lorem ipsum dolor sit amet, consectetuer adipiscing elit, sed diam nonummy nibh Lorem ipsum dolor sit amet, consectetuer adipiscing elit, sed diam nonummy nibh euismod tincidunt ut laoreet dolore magna aliquam erat volutpat. </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userDrawn="1">
  <p:cSld name="2 Left photo">
    <p:bg>
      <p:bgPr>
        <a:solidFill>
          <a:srgbClr val="F7F7F7"/>
        </a:solidFill>
        <a:effectLst/>
      </p:bgPr>
    </p:bg>
    <p:spTree>
      <p:nvGrpSpPr>
        <p:cNvPr id="1" name=""/>
        <p:cNvGrpSpPr/>
        <p:nvPr/>
      </p:nvGrpSpPr>
      <p:grpSpPr bwMode="auto">
        <a:xfrm>
          <a:off x="0" y="0"/>
          <a:ext cx="0" cy="0"/>
          <a:chOff x="0" y="0"/>
          <a:chExt cx="0" cy="0"/>
        </a:xfrm>
      </p:grpSpPr>
      <p:sp>
        <p:nvSpPr>
          <p:cNvPr id="15" name="Picture Placeholder 14"/>
          <p:cNvSpPr>
            <a:spLocks noGrp="1"/>
          </p:cNvSpPr>
          <p:nvPr>
            <p:ph type="pic" sz="quarter" idx="15" hasCustomPrompt="1"/>
          </p:nvPr>
        </p:nvSpPr>
        <p:spPr bwMode="auto">
          <a:xfrm>
            <a:off x="0" y="0"/>
            <a:ext cx="7592991" cy="6858000"/>
          </a:xfrm>
          <a:prstGeom prst="rect">
            <a:avLst/>
          </a:prstGeom>
          <a:solidFill>
            <a:schemeClr val="accent3"/>
          </a:solidFill>
        </p:spPr>
        <p:txBody>
          <a:bodyPr anchor="ctr">
            <a:normAutofit/>
          </a:bodyPr>
          <a:lstStyle>
            <a:lvl1pPr marL="0" indent="0" algn="ctr">
              <a:buNone/>
              <a:defRPr sz="1600">
                <a:solidFill>
                  <a:schemeClr val="bg1"/>
                </a:solidFill>
              </a:defRPr>
            </a:lvl1pPr>
          </a:lstStyle>
          <a:p>
            <a:pPr>
              <a:defRPr/>
            </a:pPr>
            <a:r>
              <a:rPr lang="en-US"/>
              <a:t>PICTURE</a:t>
            </a:r>
            <a:endParaRPr/>
          </a:p>
        </p:txBody>
      </p:sp>
      <p:pic>
        <p:nvPicPr>
          <p:cNvPr id="7" name="Picture 6"/>
          <p:cNvPicPr>
            <a:picLocks noChangeAspect="1"/>
          </p:cNvPicPr>
          <p:nvPr userDrawn="1"/>
        </p:nvPicPr>
        <p:blipFill>
          <a:blip r:embed="rId2"/>
          <a:stretch/>
        </p:blipFill>
        <p:spPr bwMode="auto">
          <a:xfrm>
            <a:off x="11224767" y="5949949"/>
            <a:ext cx="558799" cy="495299"/>
          </a:xfrm>
          <a:prstGeom prst="rect">
            <a:avLst/>
          </a:prstGeom>
        </p:spPr>
      </p:pic>
      <p:sp>
        <p:nvSpPr>
          <p:cNvPr id="8" name="Slide Number Placeholder 4"/>
          <p:cNvSpPr>
            <a:spLocks noGrp="1"/>
          </p:cNvSpPr>
          <p:nvPr>
            <p:ph type="sldNum" sz="quarter" idx="12"/>
          </p:nvPr>
        </p:nvSpPr>
        <p:spPr bwMode="auto">
          <a:xfrm>
            <a:off x="11224767" y="404813"/>
            <a:ext cx="554227" cy="250645"/>
          </a:xfrm>
        </p:spPr>
        <p:txBody>
          <a:bodyPr tIns="0" rIns="0" anchor="t" anchorCtr="0"/>
          <a:lstStyle/>
          <a:p>
            <a:pPr>
              <a:defRPr/>
            </a:pPr>
            <a:fld id="{53969381-6070-C14C-AC19-9F0CCB6EE0F1}" type="slidenum">
              <a:rPr lang="en-US"/>
              <a:t>‹#›</a:t>
            </a:fld>
            <a:r>
              <a:rPr lang="en-US"/>
              <a:t> </a:t>
            </a:r>
            <a:endParaRPr/>
          </a:p>
        </p:txBody>
      </p:sp>
      <p:sp>
        <p:nvSpPr>
          <p:cNvPr id="9" name="Footer Placeholder 3"/>
          <p:cNvSpPr>
            <a:spLocks noGrp="1"/>
          </p:cNvSpPr>
          <p:nvPr>
            <p:ph type="ftr" sz="quarter" idx="11"/>
          </p:nvPr>
        </p:nvSpPr>
        <p:spPr bwMode="auto">
          <a:xfrm>
            <a:off x="8053954" y="404812"/>
            <a:ext cx="2779948" cy="250646"/>
          </a:xfrm>
        </p:spPr>
        <p:txBody>
          <a:bodyPr lIns="0" tIns="0" rIns="0" bIns="0" anchor="t"/>
          <a:lstStyle>
            <a:lvl1pPr>
              <a:defRPr sz="1000" b="0" i="0" cap="all" spc="100">
                <a:solidFill>
                  <a:schemeClr val="tx1"/>
                </a:solidFill>
                <a:latin typeface="Campton Medium"/>
                <a:ea typeface="Campton Medium"/>
                <a:cs typeface="Campton Medium"/>
              </a:defRPr>
            </a:lvl1pPr>
          </a:lstStyle>
          <a:p>
            <a:pPr>
              <a:defRPr/>
            </a:pPr>
            <a:endParaRPr lang="en-US"/>
          </a:p>
        </p:txBody>
      </p:sp>
      <p:sp>
        <p:nvSpPr>
          <p:cNvPr id="10" name="Title 1"/>
          <p:cNvSpPr>
            <a:spLocks noGrp="1"/>
          </p:cNvSpPr>
          <p:nvPr>
            <p:ph type="title" hasCustomPrompt="1"/>
          </p:nvPr>
        </p:nvSpPr>
        <p:spPr bwMode="auto">
          <a:xfrm>
            <a:off x="8053954" y="1321090"/>
            <a:ext cx="3725040" cy="1109592"/>
          </a:xfrm>
        </p:spPr>
        <p:txBody>
          <a:bodyPr/>
          <a:lstStyle>
            <a:lvl1pPr>
              <a:defRPr sz="3200">
                <a:solidFill>
                  <a:srgbClr val="000000"/>
                </a:solidFill>
              </a:defRPr>
            </a:lvl1pPr>
          </a:lstStyle>
          <a:p>
            <a:pPr>
              <a:defRPr/>
            </a:pPr>
            <a:r>
              <a:rPr lang="en-GB"/>
              <a:t>Title name</a:t>
            </a:r>
            <a:br>
              <a:rPr lang="en-GB"/>
            </a:br>
            <a:r>
              <a:rPr lang="en-GB"/>
              <a:t>lorem ipsum</a:t>
            </a:r>
            <a:endParaRPr lang="en-US"/>
          </a:p>
        </p:txBody>
      </p:sp>
      <p:sp>
        <p:nvSpPr>
          <p:cNvPr id="16" name="Text Placeholder 7"/>
          <p:cNvSpPr>
            <a:spLocks noGrp="1"/>
          </p:cNvSpPr>
          <p:nvPr>
            <p:ph type="body" sz="quarter" idx="14" hasCustomPrompt="1"/>
          </p:nvPr>
        </p:nvSpPr>
        <p:spPr bwMode="auto">
          <a:xfrm>
            <a:off x="8542117" y="2774074"/>
            <a:ext cx="3236877" cy="2149184"/>
          </a:xfrm>
        </p:spPr>
        <p:txBody>
          <a:bodyPr>
            <a:normAutofit/>
          </a:bodyPr>
          <a:lstStyle>
            <a:lvl1pPr marL="0" indent="0">
              <a:buNone/>
              <a:defRPr sz="1400"/>
            </a:lvl1pPr>
          </a:lstStyle>
          <a:p>
            <a:pPr lvl="0">
              <a:defRPr/>
            </a:pPr>
            <a:r>
              <a:rPr lang="en-GB"/>
              <a:t>Lorem ipsum dolor sit amet, consectetuer adipiscing elit, sed diam nonummy nibh Lorem ipsum dolor sit amet, consectetuer adipiscing elit, sed diam nonummy nibh euismod tincidunt ut laoreet dolore magna aliquam erat volutpat. </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preserve="1" userDrawn="1">
  <p:cSld name="Quote">
    <p:bg>
      <p:bgPr>
        <a:solidFill>
          <a:schemeClr val="accent5"/>
        </a:solidFill>
        <a:effectLst/>
      </p:bgPr>
    </p:bg>
    <p:spTree>
      <p:nvGrpSpPr>
        <p:cNvPr id="1" name=""/>
        <p:cNvGrpSpPr/>
        <p:nvPr/>
      </p:nvGrpSpPr>
      <p:grpSpPr bwMode="auto">
        <a:xfrm>
          <a:off x="0" y="0"/>
          <a:ext cx="0" cy="0"/>
          <a:chOff x="0" y="0"/>
          <a:chExt cx="0" cy="0"/>
        </a:xfrm>
      </p:grpSpPr>
      <p:pic>
        <p:nvPicPr>
          <p:cNvPr id="3" name="Picture 2"/>
          <p:cNvPicPr>
            <a:picLocks noChangeAspect="1"/>
          </p:cNvPicPr>
          <p:nvPr userDrawn="1"/>
        </p:nvPicPr>
        <p:blipFill>
          <a:blip r:embed="rId2"/>
          <a:stretch/>
        </p:blipFill>
        <p:spPr bwMode="auto">
          <a:xfrm>
            <a:off x="11232988" y="5949949"/>
            <a:ext cx="558799" cy="495299"/>
          </a:xfrm>
          <a:prstGeom prst="rect">
            <a:avLst/>
          </a:prstGeom>
        </p:spPr>
      </p:pic>
      <p:sp>
        <p:nvSpPr>
          <p:cNvPr id="2" name="Title 1"/>
          <p:cNvSpPr>
            <a:spLocks noGrp="1"/>
          </p:cNvSpPr>
          <p:nvPr>
            <p:ph type="title" hasCustomPrompt="1"/>
          </p:nvPr>
        </p:nvSpPr>
        <p:spPr bwMode="auto">
          <a:xfrm>
            <a:off x="1074420" y="902823"/>
            <a:ext cx="8752485" cy="4815068"/>
          </a:xfrm>
        </p:spPr>
        <p:txBody>
          <a:bodyPr lIns="0" tIns="0" rIns="0" bIns="0" anchor="ctr"/>
          <a:lstStyle>
            <a:lvl1pPr>
              <a:defRPr sz="5000">
                <a:solidFill>
                  <a:srgbClr val="FFFFFF"/>
                </a:solidFill>
              </a:defRPr>
            </a:lvl1pPr>
          </a:lstStyle>
          <a:p>
            <a:pPr>
              <a:defRPr/>
            </a:pPr>
            <a:r>
              <a:rPr lang="en-GB"/>
              <a:t>„Lorem ipsum dolor sit amet, consectetuer adipiscing sed diam“</a:t>
            </a:r>
            <a:endParaRPr lang="en-US"/>
          </a:p>
        </p:txBody>
      </p:sp>
      <p:sp>
        <p:nvSpPr>
          <p:cNvPr id="6" name="Slide Number Placeholder 4"/>
          <p:cNvSpPr>
            <a:spLocks noGrp="1"/>
          </p:cNvSpPr>
          <p:nvPr>
            <p:ph type="sldNum" sz="quarter" idx="12"/>
          </p:nvPr>
        </p:nvSpPr>
        <p:spPr bwMode="auto">
          <a:xfrm>
            <a:off x="11224767" y="404813"/>
            <a:ext cx="554227" cy="250645"/>
          </a:xfrm>
        </p:spPr>
        <p:txBody>
          <a:bodyPr tIns="0" rIns="0" anchor="t" anchorCtr="0"/>
          <a:lstStyle>
            <a:lvl1pPr>
              <a:defRPr>
                <a:solidFill>
                  <a:srgbClr val="F7F7F7"/>
                </a:solidFill>
              </a:defRPr>
            </a:lvl1pPr>
          </a:lstStyle>
          <a:p>
            <a:pPr>
              <a:defRPr/>
            </a:pPr>
            <a:fld id="{53969381-6070-C14C-AC19-9F0CCB6EE0F1}" type="slidenum">
              <a:rPr lang="en-US"/>
              <a:t>‹#›</a:t>
            </a:fld>
            <a:r>
              <a:rPr lang="en-US"/>
              <a:t> </a:t>
            </a:r>
            <a:endParaRPr/>
          </a:p>
        </p:txBody>
      </p:sp>
      <p:sp>
        <p:nvSpPr>
          <p:cNvPr id="9" name="Footer Placeholder 3"/>
          <p:cNvSpPr>
            <a:spLocks noGrp="1"/>
          </p:cNvSpPr>
          <p:nvPr>
            <p:ph type="ftr" sz="quarter" idx="11"/>
          </p:nvPr>
        </p:nvSpPr>
        <p:spPr bwMode="auto">
          <a:xfrm>
            <a:off x="414662" y="404812"/>
            <a:ext cx="4458278" cy="139196"/>
          </a:xfrm>
        </p:spPr>
        <p:txBody>
          <a:bodyPr lIns="0" tIns="0" rIns="0" bIns="0" anchor="t"/>
          <a:lstStyle>
            <a:lvl1pPr>
              <a:defRPr sz="1000" b="0" i="0" cap="all" spc="100">
                <a:solidFill>
                  <a:schemeClr val="bg2"/>
                </a:solidFill>
                <a:latin typeface="Campton Medium"/>
                <a:ea typeface="Campton Medium"/>
                <a:cs typeface="Campton Medium"/>
              </a:defRPr>
            </a:lvl1pPr>
          </a:lstStyle>
          <a:p>
            <a:pPr>
              <a:defRPr/>
            </a:pP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preserve="1" userDrawn="1">
  <p:cSld name="Table">
    <p:bg>
      <p:bgPr>
        <a:solidFill>
          <a:srgbClr val="F7F7F7"/>
        </a:solidFill>
        <a:effectLst/>
      </p:bgPr>
    </p:bg>
    <p:spTree>
      <p:nvGrpSpPr>
        <p:cNvPr id="1" name=""/>
        <p:cNvGrpSpPr/>
        <p:nvPr/>
      </p:nvGrpSpPr>
      <p:grpSpPr bwMode="auto">
        <a:xfrm>
          <a:off x="0" y="0"/>
          <a:ext cx="0" cy="0"/>
          <a:chOff x="0" y="0"/>
          <a:chExt cx="0" cy="0"/>
        </a:xfrm>
      </p:grpSpPr>
      <p:sp>
        <p:nvSpPr>
          <p:cNvPr id="16" name="Title 1"/>
          <p:cNvSpPr>
            <a:spLocks noGrp="1"/>
          </p:cNvSpPr>
          <p:nvPr>
            <p:ph type="title" hasCustomPrompt="1"/>
          </p:nvPr>
        </p:nvSpPr>
        <p:spPr bwMode="auto">
          <a:xfrm>
            <a:off x="1074420" y="1319915"/>
            <a:ext cx="9919161" cy="971871"/>
          </a:xfrm>
        </p:spPr>
        <p:txBody>
          <a:bodyPr/>
          <a:lstStyle>
            <a:lvl1pPr>
              <a:defRPr sz="3200">
                <a:solidFill>
                  <a:schemeClr val="tx1"/>
                </a:solidFill>
              </a:defRPr>
            </a:lvl1pPr>
          </a:lstStyle>
          <a:p>
            <a:pPr>
              <a:defRPr/>
            </a:pPr>
            <a:r>
              <a:rPr lang="en-GB"/>
              <a:t>Title name lorem laoreet </a:t>
            </a:r>
            <a:br>
              <a:rPr lang="en-GB"/>
            </a:br>
            <a:r>
              <a:rPr lang="en-GB"/>
              <a:t>dolor ipsum long</a:t>
            </a:r>
            <a:endParaRPr lang="en-US"/>
          </a:p>
        </p:txBody>
      </p:sp>
      <p:sp>
        <p:nvSpPr>
          <p:cNvPr id="3" name="Table Placeholder 2"/>
          <p:cNvSpPr>
            <a:spLocks noGrp="1"/>
          </p:cNvSpPr>
          <p:nvPr>
            <p:ph type="tbl" sz="quarter" idx="13"/>
          </p:nvPr>
        </p:nvSpPr>
        <p:spPr bwMode="auto">
          <a:xfrm>
            <a:off x="1074418" y="2327274"/>
            <a:ext cx="9919162" cy="3390618"/>
          </a:xfrm>
        </p:spPr>
        <p:txBody>
          <a:bodyPr anchor="ctr"/>
          <a:lstStyle>
            <a:lvl1pPr marL="0" indent="0" algn="ctr">
              <a:buNone/>
              <a:defRPr/>
            </a:lvl1pPr>
          </a:lstStyle>
          <a:p>
            <a:pPr>
              <a:defRPr/>
            </a:pPr>
            <a:r>
              <a:rPr lang="lt-LT"/>
              <a:t>Spustelėkite piktogramą, jei norite pridėti lentelę</a:t>
            </a:r>
            <a:endParaRPr lang="en-US"/>
          </a:p>
        </p:txBody>
      </p:sp>
      <p:sp>
        <p:nvSpPr>
          <p:cNvPr id="6" name="Slide Number Placeholder 4"/>
          <p:cNvSpPr>
            <a:spLocks noGrp="1"/>
          </p:cNvSpPr>
          <p:nvPr>
            <p:ph type="sldNum" sz="quarter" idx="12"/>
          </p:nvPr>
        </p:nvSpPr>
        <p:spPr bwMode="auto">
          <a:xfrm>
            <a:off x="11224767" y="404813"/>
            <a:ext cx="554227" cy="250645"/>
          </a:xfrm>
        </p:spPr>
        <p:txBody>
          <a:bodyPr tIns="0" rIns="0" anchor="t" anchorCtr="0"/>
          <a:lstStyle/>
          <a:p>
            <a:pPr>
              <a:defRPr/>
            </a:pPr>
            <a:fld id="{53969381-6070-C14C-AC19-9F0CCB6EE0F1}" type="slidenum">
              <a:rPr lang="en-US"/>
              <a:t>‹#›</a:t>
            </a:fld>
            <a:r>
              <a:rPr lang="en-US"/>
              <a:t> </a:t>
            </a:r>
            <a:endParaRPr/>
          </a:p>
        </p:txBody>
      </p:sp>
      <p:sp>
        <p:nvSpPr>
          <p:cNvPr id="7" name="Footer Placeholder 3"/>
          <p:cNvSpPr>
            <a:spLocks noGrp="1"/>
          </p:cNvSpPr>
          <p:nvPr>
            <p:ph type="ftr" sz="quarter" idx="11"/>
          </p:nvPr>
        </p:nvSpPr>
        <p:spPr bwMode="auto">
          <a:xfrm>
            <a:off x="414662" y="404812"/>
            <a:ext cx="6050279" cy="250645"/>
          </a:xfrm>
        </p:spPr>
        <p:txBody>
          <a:bodyPr lIns="0" tIns="0" rIns="0" bIns="0" anchor="t"/>
          <a:lstStyle>
            <a:lvl1pPr>
              <a:defRPr sz="1000" b="0" i="0" cap="all" spc="100">
                <a:solidFill>
                  <a:srgbClr val="000000"/>
                </a:solidFill>
                <a:latin typeface="Campton Medium"/>
                <a:ea typeface="Campton Medium"/>
                <a:cs typeface="Campton Medium"/>
              </a:defRPr>
            </a:lvl1pPr>
          </a:lstStyle>
          <a:p>
            <a:pPr>
              <a:defRPr/>
            </a:pPr>
            <a:endParaRPr lang="en-US"/>
          </a:p>
        </p:txBody>
      </p:sp>
      <p:pic>
        <p:nvPicPr>
          <p:cNvPr id="8" name="Picture 7"/>
          <p:cNvPicPr>
            <a:picLocks noChangeAspect="1"/>
          </p:cNvPicPr>
          <p:nvPr userDrawn="1"/>
        </p:nvPicPr>
        <p:blipFill>
          <a:blip r:embed="rId2"/>
          <a:stretch/>
        </p:blipFill>
        <p:spPr bwMode="auto">
          <a:xfrm>
            <a:off x="11224767" y="5949949"/>
            <a:ext cx="558799" cy="49529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1_Title+EU_Logotype">
    <p:bg>
      <p:bgPr>
        <a:solidFill>
          <a:schemeClr val="tx2"/>
        </a:solidFill>
        <a:effectLst/>
      </p:bgPr>
    </p:bg>
    <p:spTree>
      <p:nvGrpSpPr>
        <p:cNvPr id="1" name=""/>
        <p:cNvGrpSpPr/>
        <p:nvPr/>
      </p:nvGrpSpPr>
      <p:grpSpPr bwMode="auto">
        <a:xfrm>
          <a:off x="0" y="0"/>
          <a:ext cx="0" cy="0"/>
          <a:chOff x="0" y="0"/>
          <a:chExt cx="0" cy="0"/>
        </a:xfrm>
      </p:grpSpPr>
      <p:sp>
        <p:nvSpPr>
          <p:cNvPr id="3" name="Subtitle 2"/>
          <p:cNvSpPr>
            <a:spLocks noGrp="1"/>
          </p:cNvSpPr>
          <p:nvPr>
            <p:ph type="subTitle" idx="1" hasCustomPrompt="1"/>
          </p:nvPr>
        </p:nvSpPr>
        <p:spPr bwMode="auto">
          <a:xfrm>
            <a:off x="1879599" y="5502963"/>
            <a:ext cx="6943343" cy="410816"/>
          </a:xfrm>
        </p:spPr>
        <p:txBody>
          <a:bodyPr lIns="0" tIns="0" rIns="0" bIns="0">
            <a:normAutofit/>
          </a:bodyPr>
          <a:lstStyle>
            <a:lvl1pPr marL="0" indent="0" algn="l">
              <a:buNone/>
              <a:defRPr sz="1200" b="0" i="0" cap="all">
                <a:solidFill>
                  <a:srgbClr val="FFFFFF"/>
                </a:solidFill>
                <a:latin typeface="Grantipo"/>
                <a:ea typeface="Grantipo"/>
                <a:cs typeface="Grantipo"/>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fld id="{D53F55B0-5AC2-8242-844E-0421012AA4E4}" type="datetime3">
              <a:rPr lang="en-US"/>
              <a:t>​</a:t>
            </a:fld>
            <a:endParaRPr lang="en-US"/>
          </a:p>
        </p:txBody>
      </p:sp>
      <p:pic>
        <p:nvPicPr>
          <p:cNvPr id="2" name="Picture 1"/>
          <p:cNvPicPr>
            <a:picLocks noChangeAspect="1"/>
          </p:cNvPicPr>
          <p:nvPr userDrawn="1"/>
        </p:nvPicPr>
        <p:blipFill>
          <a:blip r:embed="rId2"/>
          <a:stretch/>
        </p:blipFill>
        <p:spPr bwMode="auto">
          <a:xfrm>
            <a:off x="1879598" y="724371"/>
            <a:ext cx="2199600" cy="583371"/>
          </a:xfrm>
          <a:prstGeom prst="rect">
            <a:avLst/>
          </a:prstGeom>
        </p:spPr>
      </p:pic>
      <p:sp>
        <p:nvSpPr>
          <p:cNvPr id="6" name="Title 1"/>
          <p:cNvSpPr>
            <a:spLocks noGrp="1"/>
          </p:cNvSpPr>
          <p:nvPr>
            <p:ph type="title" hasCustomPrompt="1"/>
          </p:nvPr>
        </p:nvSpPr>
        <p:spPr bwMode="auto">
          <a:xfrm>
            <a:off x="1879597" y="2161309"/>
            <a:ext cx="9309100" cy="2898243"/>
          </a:xfrm>
        </p:spPr>
        <p:txBody>
          <a:bodyPr lIns="0" tIns="0" rIns="0" bIns="0" anchor="ctr" anchorCtr="0"/>
          <a:lstStyle>
            <a:lvl1pPr>
              <a:defRPr b="0" i="0">
                <a:solidFill>
                  <a:schemeClr val="bg2"/>
                </a:solidFill>
                <a:latin typeface="Campton Medium"/>
                <a:ea typeface="Campton Medium"/>
                <a:cs typeface="Campton Medium"/>
              </a:defRPr>
            </a:lvl1pPr>
          </a:lstStyle>
          <a:p>
            <a:pPr>
              <a:defRPr/>
            </a:pPr>
            <a:r>
              <a:rPr lang="en-GB"/>
              <a:t>Subtitle name sit amet</a:t>
            </a:r>
            <a:br>
              <a:rPr lang="en-GB"/>
            </a:br>
            <a:r>
              <a:rPr lang="en-GB"/>
              <a:t>dolor delenit augue</a:t>
            </a:r>
            <a:endParaRPr lang="en-US"/>
          </a:p>
        </p:txBody>
      </p:sp>
      <p:pic>
        <p:nvPicPr>
          <p:cNvPr id="7" name="Picture 6"/>
          <p:cNvPicPr>
            <a:picLocks noChangeAspect="1"/>
          </p:cNvPicPr>
          <p:nvPr userDrawn="1"/>
        </p:nvPicPr>
        <p:blipFill>
          <a:blip r:embed="rId3"/>
          <a:stretch/>
        </p:blipFill>
        <p:spPr bwMode="auto">
          <a:xfrm>
            <a:off x="4656850" y="727629"/>
            <a:ext cx="2645143" cy="5796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preserve="1" userDrawn="1">
  <p:cSld name="Thank you">
    <p:bg>
      <p:bgPr>
        <a:solidFill>
          <a:schemeClr val="tx2"/>
        </a:solidFill>
        <a:effectLst/>
      </p:bgPr>
    </p:bg>
    <p:spTree>
      <p:nvGrpSpPr>
        <p:cNvPr id="1" name=""/>
        <p:cNvGrpSpPr/>
        <p:nvPr/>
      </p:nvGrpSpPr>
      <p:grpSpPr bwMode="auto">
        <a:xfrm>
          <a:off x="0" y="0"/>
          <a:ext cx="0" cy="0"/>
          <a:chOff x="0" y="0"/>
          <a:chExt cx="0" cy="0"/>
        </a:xfrm>
      </p:grpSpPr>
      <p:sp>
        <p:nvSpPr>
          <p:cNvPr id="3" name="Subtitle 2"/>
          <p:cNvSpPr>
            <a:spLocks noGrp="1"/>
          </p:cNvSpPr>
          <p:nvPr>
            <p:ph type="subTitle" idx="1" hasCustomPrompt="1"/>
          </p:nvPr>
        </p:nvSpPr>
        <p:spPr bwMode="auto">
          <a:xfrm>
            <a:off x="1879598" y="5893428"/>
            <a:ext cx="9413239" cy="380479"/>
          </a:xfrm>
        </p:spPr>
        <p:txBody>
          <a:bodyPr lIns="90000" rIns="0" numCol="3" spcCol="360000">
            <a:normAutofit/>
          </a:bodyPr>
          <a:lstStyle>
            <a:lvl1pPr marL="0" indent="0" algn="l">
              <a:buNone/>
              <a:defRPr sz="1600" b="0" i="0">
                <a:solidFill>
                  <a:schemeClr val="bg1"/>
                </a:solidFill>
                <a:latin typeface="Grantipo"/>
                <a:ea typeface="Grantipo"/>
                <a:cs typeface="Grantipo"/>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GB"/>
              <a:t>+370 682 67890</a:t>
            </a:r>
            <a:endParaRPr/>
          </a:p>
          <a:p>
            <a:pPr>
              <a:defRPr/>
            </a:pPr>
            <a:r>
              <a:rPr lang="en-GB"/>
              <a:t>info@conexus.com</a:t>
            </a:r>
            <a:endParaRPr/>
          </a:p>
          <a:p>
            <a:pPr>
              <a:defRPr/>
            </a:pPr>
            <a:r>
              <a:rPr lang="en-GB"/>
              <a:t>www.conexus.com</a:t>
            </a:r>
            <a:endParaRPr/>
          </a:p>
        </p:txBody>
      </p:sp>
      <p:sp>
        <p:nvSpPr>
          <p:cNvPr id="8" name="Title 7"/>
          <p:cNvSpPr>
            <a:spLocks noGrp="1"/>
          </p:cNvSpPr>
          <p:nvPr>
            <p:ph type="title" hasCustomPrompt="1"/>
          </p:nvPr>
        </p:nvSpPr>
        <p:spPr bwMode="auto">
          <a:xfrm>
            <a:off x="1884098" y="2465592"/>
            <a:ext cx="9408739" cy="1926811"/>
          </a:xfrm>
        </p:spPr>
        <p:txBody>
          <a:bodyPr anchor="ctr"/>
          <a:lstStyle>
            <a:lvl1pPr marL="0" marR="0" indent="0" algn="l" defTabSz="914400">
              <a:lnSpc>
                <a:spcPct val="90000"/>
              </a:lnSpc>
              <a:spcBef>
                <a:spcPts val="0"/>
              </a:spcBef>
              <a:spcAft>
                <a:spcPts val="0"/>
              </a:spcAft>
              <a:buClrTx/>
              <a:buSzTx/>
              <a:buFontTx/>
              <a:buNone/>
              <a:defRPr sz="5000" b="0" i="0">
                <a:solidFill>
                  <a:srgbClr val="FFFFFF"/>
                </a:solidFill>
                <a:latin typeface="Campton Medium"/>
                <a:ea typeface="Campton Medium"/>
                <a:cs typeface="Campton Medium"/>
              </a:defRPr>
            </a:lvl1pPr>
          </a:lstStyle>
          <a:p>
            <a:pPr>
              <a:defRPr/>
            </a:pPr>
            <a:r>
              <a:rPr lang="en-GB"/>
              <a:t>Thank you!</a:t>
            </a:r>
            <a:endParaRPr lang="en-US"/>
          </a:p>
        </p:txBody>
      </p:sp>
      <p:pic>
        <p:nvPicPr>
          <p:cNvPr id="11" name="Picture 10"/>
          <p:cNvPicPr>
            <a:picLocks noChangeAspect="1"/>
          </p:cNvPicPr>
          <p:nvPr userDrawn="1"/>
        </p:nvPicPr>
        <p:blipFill>
          <a:blip r:embed="rId2"/>
          <a:stretch/>
        </p:blipFill>
        <p:spPr bwMode="auto">
          <a:xfrm>
            <a:off x="1879598" y="724371"/>
            <a:ext cx="2199600" cy="583371"/>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userDrawn="1">
  <p:cSld name="1_1 text-no stripe">
    <p:bg>
      <p:bgPr>
        <a:solidFill>
          <a:srgbClr val="F7F7F7"/>
        </a:solidFill>
        <a:effectLst/>
      </p:bgPr>
    </p:bg>
    <p:spTree>
      <p:nvGrpSpPr>
        <p:cNvPr id="1" name=""/>
        <p:cNvGrpSpPr/>
        <p:nvPr/>
      </p:nvGrpSpPr>
      <p:grpSpPr bwMode="auto">
        <a:xfrm>
          <a:off x="0" y="0"/>
          <a:ext cx="0" cy="0"/>
          <a:chOff x="0" y="0"/>
          <a:chExt cx="0" cy="0"/>
        </a:xfrm>
      </p:grpSpPr>
      <p:sp>
        <p:nvSpPr>
          <p:cNvPr id="8" name="Text Placeholder 7"/>
          <p:cNvSpPr>
            <a:spLocks noGrp="1"/>
          </p:cNvSpPr>
          <p:nvPr>
            <p:ph type="body" sz="quarter" idx="13" hasCustomPrompt="1"/>
          </p:nvPr>
        </p:nvSpPr>
        <p:spPr bwMode="auto">
          <a:xfrm>
            <a:off x="1074420" y="1544386"/>
            <a:ext cx="10148947" cy="377683"/>
          </a:xfrm>
        </p:spPr>
        <p:txBody>
          <a:bodyPr>
            <a:normAutofit/>
          </a:bodyPr>
          <a:lstStyle>
            <a:lvl1pPr marL="0" indent="0">
              <a:buNone/>
              <a:defRPr sz="1600" b="0" i="0" cap="all">
                <a:solidFill>
                  <a:schemeClr val="accent3"/>
                </a:solidFill>
                <a:latin typeface="Campton Medium"/>
                <a:ea typeface="Campton Medium"/>
                <a:cs typeface="Campton Medium"/>
              </a:defRPr>
            </a:lvl1pPr>
          </a:lstStyle>
          <a:p>
            <a:pPr lvl="0">
              <a:defRPr/>
            </a:pPr>
            <a:r>
              <a:rPr lang="en-US"/>
              <a:t>Short subtitle dolor sit amet</a:t>
            </a:r>
            <a:endParaRPr/>
          </a:p>
        </p:txBody>
      </p:sp>
      <p:sp>
        <p:nvSpPr>
          <p:cNvPr id="16" name="Title 1"/>
          <p:cNvSpPr>
            <a:spLocks noGrp="1"/>
          </p:cNvSpPr>
          <p:nvPr>
            <p:ph type="title" hasCustomPrompt="1"/>
          </p:nvPr>
        </p:nvSpPr>
        <p:spPr bwMode="auto">
          <a:xfrm>
            <a:off x="1074420" y="974878"/>
            <a:ext cx="10150347" cy="517036"/>
          </a:xfrm>
        </p:spPr>
        <p:txBody>
          <a:bodyPr/>
          <a:lstStyle>
            <a:lvl1pPr>
              <a:defRPr sz="3200">
                <a:solidFill>
                  <a:schemeClr val="tx1"/>
                </a:solidFill>
              </a:defRPr>
            </a:lvl1pPr>
          </a:lstStyle>
          <a:p>
            <a:pPr>
              <a:defRPr/>
            </a:pPr>
            <a:r>
              <a:rPr lang="en-GB"/>
              <a:t>Subtitle name lorem ipsum long</a:t>
            </a:r>
            <a:endParaRPr lang="en-US"/>
          </a:p>
        </p:txBody>
      </p:sp>
      <p:sp>
        <p:nvSpPr>
          <p:cNvPr id="11" name="Slide Number Placeholder 4"/>
          <p:cNvSpPr>
            <a:spLocks noGrp="1"/>
          </p:cNvSpPr>
          <p:nvPr>
            <p:ph type="sldNum" sz="quarter" idx="12"/>
          </p:nvPr>
        </p:nvSpPr>
        <p:spPr bwMode="auto">
          <a:xfrm>
            <a:off x="11224767" y="404813"/>
            <a:ext cx="554227" cy="250645"/>
          </a:xfrm>
        </p:spPr>
        <p:txBody>
          <a:bodyPr tIns="0" rIns="0" anchor="t" anchorCtr="0"/>
          <a:lstStyle/>
          <a:p>
            <a:pPr>
              <a:defRPr/>
            </a:pPr>
            <a:fld id="{53969381-6070-C14C-AC19-9F0CCB6EE0F1}" type="slidenum">
              <a:rPr lang="en-US"/>
              <a:t>‹#›</a:t>
            </a:fld>
            <a:r>
              <a:rPr lang="en-US"/>
              <a:t> </a:t>
            </a:r>
            <a:endParaRPr/>
          </a:p>
        </p:txBody>
      </p:sp>
      <p:sp>
        <p:nvSpPr>
          <p:cNvPr id="12" name="Footer Placeholder 3"/>
          <p:cNvSpPr>
            <a:spLocks noGrp="1"/>
          </p:cNvSpPr>
          <p:nvPr>
            <p:ph type="ftr" sz="quarter" idx="11"/>
          </p:nvPr>
        </p:nvSpPr>
        <p:spPr bwMode="auto">
          <a:xfrm>
            <a:off x="414662" y="404812"/>
            <a:ext cx="6050279" cy="250645"/>
          </a:xfrm>
        </p:spPr>
        <p:txBody>
          <a:bodyPr lIns="0" tIns="0" rIns="0" bIns="0" anchor="t"/>
          <a:lstStyle>
            <a:lvl1pPr>
              <a:defRPr sz="1000" b="0" i="0" cap="all" spc="100">
                <a:solidFill>
                  <a:srgbClr val="000000"/>
                </a:solidFill>
                <a:latin typeface="Campton Medium"/>
                <a:ea typeface="Campton Medium"/>
                <a:cs typeface="Campton Medium"/>
              </a:defRPr>
            </a:lvl1pPr>
          </a:lstStyle>
          <a:p>
            <a:pPr>
              <a:defRPr/>
            </a:pPr>
            <a:endParaRPr lang="en-US"/>
          </a:p>
        </p:txBody>
      </p:sp>
      <p:pic>
        <p:nvPicPr>
          <p:cNvPr id="17" name="Picture 16"/>
          <p:cNvPicPr>
            <a:picLocks noChangeAspect="1"/>
          </p:cNvPicPr>
          <p:nvPr userDrawn="1"/>
        </p:nvPicPr>
        <p:blipFill>
          <a:blip r:embed="rId2"/>
          <a:stretch/>
        </p:blipFill>
        <p:spPr bwMode="auto">
          <a:xfrm>
            <a:off x="11224767" y="5949949"/>
            <a:ext cx="558799" cy="495299"/>
          </a:xfrm>
          <a:prstGeom prst="rect">
            <a:avLst/>
          </a:prstGeom>
        </p:spPr>
      </p:pic>
      <p:sp>
        <p:nvSpPr>
          <p:cNvPr id="13" name="Marcador de contenido 4"/>
          <p:cNvSpPr>
            <a:spLocks noGrp="1"/>
          </p:cNvSpPr>
          <p:nvPr>
            <p:ph sz="quarter" idx="15" hasCustomPrompt="1"/>
          </p:nvPr>
        </p:nvSpPr>
        <p:spPr bwMode="auto">
          <a:xfrm>
            <a:off x="1074420" y="2294020"/>
            <a:ext cx="10148947" cy="3655927"/>
          </a:xfrm>
        </p:spPr>
        <p:txBody>
          <a:bodyPr>
            <a:normAutofit/>
          </a:bodyPr>
          <a:lstStyle>
            <a:lvl1pPr marL="0" indent="0">
              <a:buFont typeface="+mj-lt"/>
              <a:buNone/>
              <a:defRPr sz="1400"/>
            </a:lvl1pPr>
            <a:lvl2pPr marL="800100" indent="-342900">
              <a:buFont typeface="+mj-lt"/>
              <a:buAutoNum type="arabicPeriod"/>
              <a:defRPr sz="1400"/>
            </a:lvl2pPr>
            <a:lvl3pPr marL="1257300" indent="-342900">
              <a:buFont typeface="Courier New"/>
              <a:buChar char="o"/>
              <a:defRPr sz="1400"/>
            </a:lvl3pPr>
            <a:lvl4pPr marL="1714500" indent="-342900">
              <a:buFont typeface="Arial"/>
              <a:buChar char="•"/>
              <a:defRPr sz="1400"/>
            </a:lvl4pPr>
            <a:lvl5pPr marL="2171700" indent="-342900">
              <a:buFont typeface="+mj-lt"/>
              <a:buAutoNum type="arabicPeriod"/>
              <a:defRPr sz="1400"/>
            </a:lvl5pPr>
          </a:lstStyle>
          <a:p>
            <a:pPr lvl="0">
              <a:defRPr/>
            </a:pPr>
            <a:r>
              <a:rPr lang="en-GB"/>
              <a:t>Lorem ipsum dolor sit amet, consectetuer adipiscing elit, sed diam nonummy nibh Lorem ipsum dolor sit amet, consectetuer adipiscing elit, sed diam nonummy nibh euismod tincidunt ut laoreet dolore magna aliquam erat volutpat.</a:t>
            </a:r>
            <a:endParaRPr/>
          </a:p>
          <a:p>
            <a:pPr lvl="1">
              <a:defRPr/>
            </a:pPr>
            <a:r>
              <a:rPr lang="es-ES"/>
              <a:t>Segundo nivel</a:t>
            </a:r>
            <a:endParaRPr/>
          </a:p>
          <a:p>
            <a:pPr lvl="2">
              <a:defRPr/>
            </a:pPr>
            <a:r>
              <a:rPr lang="es-ES"/>
              <a:t>Tercer nivel</a:t>
            </a:r>
            <a:endParaRPr/>
          </a:p>
          <a:p>
            <a:pPr lvl="3">
              <a:defRPr/>
            </a:pPr>
            <a:r>
              <a:rPr lang="es-ES"/>
              <a:t>Cuarto nivel</a:t>
            </a:r>
            <a:endParaRPr/>
          </a:p>
          <a:p>
            <a:pPr lvl="4">
              <a:defRPr/>
            </a:pPr>
            <a:r>
              <a:rPr lang="es-ES"/>
              <a:t>Quinto nivel</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userDrawn="1">
  <p:cSld name="1_1 text bigtitle-no stripe">
    <p:bg>
      <p:bgPr>
        <a:solidFill>
          <a:srgbClr val="F7F7F7"/>
        </a:solidFill>
        <a:effectLst/>
      </p:bgPr>
    </p:bg>
    <p:spTree>
      <p:nvGrpSpPr>
        <p:cNvPr id="1" name=""/>
        <p:cNvGrpSpPr/>
        <p:nvPr/>
      </p:nvGrpSpPr>
      <p:grpSpPr bwMode="auto">
        <a:xfrm>
          <a:off x="0" y="0"/>
          <a:ext cx="0" cy="0"/>
          <a:chOff x="0" y="0"/>
          <a:chExt cx="0" cy="0"/>
        </a:xfrm>
      </p:grpSpPr>
      <p:sp>
        <p:nvSpPr>
          <p:cNvPr id="2" name="Title 1"/>
          <p:cNvSpPr>
            <a:spLocks noGrp="1"/>
          </p:cNvSpPr>
          <p:nvPr>
            <p:ph type="title" hasCustomPrompt="1"/>
          </p:nvPr>
        </p:nvSpPr>
        <p:spPr bwMode="auto">
          <a:xfrm>
            <a:off x="833788" y="1446090"/>
            <a:ext cx="4107179" cy="4027632"/>
          </a:xfrm>
        </p:spPr>
        <p:txBody>
          <a:bodyPr anchor="ctr" anchorCtr="0"/>
          <a:lstStyle>
            <a:lvl1pPr>
              <a:defRPr sz="4000">
                <a:solidFill>
                  <a:schemeClr val="tx1"/>
                </a:solidFill>
              </a:defRPr>
            </a:lvl1pPr>
          </a:lstStyle>
          <a:p>
            <a:pPr>
              <a:defRPr/>
            </a:pPr>
            <a:r>
              <a:rPr lang="en-GB"/>
              <a:t>Smart urban</a:t>
            </a:r>
            <a:br>
              <a:rPr lang="en-GB"/>
            </a:br>
            <a:r>
              <a:rPr lang="en-GB"/>
              <a:t>sustainable </a:t>
            </a:r>
            <a:br>
              <a:rPr lang="en-GB"/>
            </a:br>
            <a:r>
              <a:rPr lang="en-GB"/>
              <a:t>coastal </a:t>
            </a:r>
            <a:br>
              <a:rPr lang="en-GB"/>
            </a:br>
            <a:r>
              <a:rPr lang="en-GB"/>
              <a:t>development.</a:t>
            </a:r>
            <a:endParaRPr lang="en-US"/>
          </a:p>
        </p:txBody>
      </p:sp>
      <p:sp>
        <p:nvSpPr>
          <p:cNvPr id="10" name="Text Placeholder 7"/>
          <p:cNvSpPr>
            <a:spLocks noGrp="1"/>
          </p:cNvSpPr>
          <p:nvPr>
            <p:ph type="body" sz="quarter" idx="13" hasCustomPrompt="1"/>
          </p:nvPr>
        </p:nvSpPr>
        <p:spPr bwMode="auto">
          <a:xfrm>
            <a:off x="6078219" y="1889790"/>
            <a:ext cx="4488179" cy="421608"/>
          </a:xfrm>
        </p:spPr>
        <p:txBody>
          <a:bodyPr>
            <a:normAutofit/>
          </a:bodyPr>
          <a:lstStyle>
            <a:lvl1pPr marL="0" indent="0">
              <a:buNone/>
              <a:defRPr sz="1600" b="0" i="0">
                <a:solidFill>
                  <a:srgbClr val="346FFD"/>
                </a:solidFill>
                <a:latin typeface="Campton Medium"/>
                <a:ea typeface="Campton Medium"/>
                <a:cs typeface="Campton Medium"/>
              </a:defRPr>
            </a:lvl1pPr>
          </a:lstStyle>
          <a:p>
            <a:pPr lvl="0">
              <a:defRPr/>
            </a:pPr>
            <a:r>
              <a:rPr lang="en-US"/>
              <a:t>SHORT SUBTITLE DOLOR SIT AMET</a:t>
            </a:r>
            <a:endParaRPr/>
          </a:p>
        </p:txBody>
      </p:sp>
      <p:sp>
        <p:nvSpPr>
          <p:cNvPr id="15" name="Text Placeholder 7"/>
          <p:cNvSpPr>
            <a:spLocks noGrp="1"/>
          </p:cNvSpPr>
          <p:nvPr>
            <p:ph type="body" sz="quarter" idx="14" hasCustomPrompt="1"/>
          </p:nvPr>
        </p:nvSpPr>
        <p:spPr bwMode="auto">
          <a:xfrm>
            <a:off x="6078219" y="2711597"/>
            <a:ext cx="4488179" cy="2744932"/>
          </a:xfrm>
        </p:spPr>
        <p:txBody>
          <a:bodyPr numCol="1" spcCol="684000" anchor="t" anchorCtr="0">
            <a:normAutofit/>
          </a:bodyPr>
          <a:lstStyle>
            <a:lvl1pPr marL="0" indent="0">
              <a:buNone/>
              <a:defRPr sz="1400"/>
            </a:lvl1pPr>
          </a:lstStyle>
          <a:p>
            <a:pPr lvl="0">
              <a:defRPr/>
            </a:pPr>
            <a:r>
              <a:rPr lang="en-GB"/>
              <a:t>Lorem ipsum dolor sit amet, consectetuer adipiscing elit, sed diam nonummy nibh Lorem ipsum dolor sit amet, consectetuer adipiscing elit, sed diam nonummy nibh euismod tincidunt ut laoreet dolore magna aliquam erat volutpat.</a:t>
            </a:r>
            <a:endParaRPr/>
          </a:p>
        </p:txBody>
      </p:sp>
      <p:sp>
        <p:nvSpPr>
          <p:cNvPr id="20" name="Footer Placeholder 3"/>
          <p:cNvSpPr>
            <a:spLocks noGrp="1"/>
          </p:cNvSpPr>
          <p:nvPr>
            <p:ph type="ftr" sz="quarter" idx="11"/>
          </p:nvPr>
        </p:nvSpPr>
        <p:spPr bwMode="auto">
          <a:xfrm>
            <a:off x="414662" y="404812"/>
            <a:ext cx="6050279" cy="250645"/>
          </a:xfrm>
        </p:spPr>
        <p:txBody>
          <a:bodyPr lIns="0" tIns="0" rIns="0" bIns="0" anchor="t"/>
          <a:lstStyle>
            <a:lvl1pPr>
              <a:defRPr sz="1000" b="0" i="0" cap="all" spc="100">
                <a:solidFill>
                  <a:srgbClr val="000000"/>
                </a:solidFill>
                <a:latin typeface="Campton Medium"/>
                <a:ea typeface="Campton Medium"/>
                <a:cs typeface="Campton Medium"/>
              </a:defRPr>
            </a:lvl1pPr>
          </a:lstStyle>
          <a:p>
            <a:pPr>
              <a:defRPr/>
            </a:pPr>
            <a:endParaRPr lang="en-US"/>
          </a:p>
        </p:txBody>
      </p:sp>
      <p:sp>
        <p:nvSpPr>
          <p:cNvPr id="21" name="Slide Number Placeholder 4"/>
          <p:cNvSpPr>
            <a:spLocks noGrp="1"/>
          </p:cNvSpPr>
          <p:nvPr>
            <p:ph type="sldNum" sz="quarter" idx="12"/>
          </p:nvPr>
        </p:nvSpPr>
        <p:spPr bwMode="auto">
          <a:xfrm>
            <a:off x="11224767" y="404813"/>
            <a:ext cx="554227" cy="250645"/>
          </a:xfrm>
        </p:spPr>
        <p:txBody>
          <a:bodyPr tIns="0" rIns="0" anchor="t" anchorCtr="0"/>
          <a:lstStyle/>
          <a:p>
            <a:pPr>
              <a:defRPr/>
            </a:pPr>
            <a:fld id="{53969381-6070-C14C-AC19-9F0CCB6EE0F1}" type="slidenum">
              <a:rPr lang="en-US"/>
              <a:t>‹#›</a:t>
            </a:fld>
            <a:r>
              <a:rPr lang="en-US"/>
              <a:t> </a:t>
            </a:r>
            <a:endParaRPr/>
          </a:p>
        </p:txBody>
      </p:sp>
      <p:pic>
        <p:nvPicPr>
          <p:cNvPr id="3" name="Picture 2"/>
          <p:cNvPicPr>
            <a:picLocks noChangeAspect="1"/>
          </p:cNvPicPr>
          <p:nvPr userDrawn="1"/>
        </p:nvPicPr>
        <p:blipFill>
          <a:blip r:embed="rId2"/>
          <a:stretch/>
        </p:blipFill>
        <p:spPr bwMode="auto">
          <a:xfrm>
            <a:off x="11224767" y="5949949"/>
            <a:ext cx="558799" cy="49529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Intro">
    <p:bg>
      <p:bgPr>
        <a:solidFill>
          <a:srgbClr val="F7F7F7"/>
        </a:solidFill>
        <a:effectLst/>
      </p:bgPr>
    </p:bg>
    <p:spTree>
      <p:nvGrpSpPr>
        <p:cNvPr id="1" name=""/>
        <p:cNvGrpSpPr/>
        <p:nvPr/>
      </p:nvGrpSpPr>
      <p:grpSpPr bwMode="auto">
        <a:xfrm>
          <a:off x="0" y="0"/>
          <a:ext cx="0" cy="0"/>
          <a:chOff x="0" y="0"/>
          <a:chExt cx="0" cy="0"/>
        </a:xfrm>
      </p:grpSpPr>
      <p:sp>
        <p:nvSpPr>
          <p:cNvPr id="2" name="Title 1"/>
          <p:cNvSpPr>
            <a:spLocks noGrp="1"/>
          </p:cNvSpPr>
          <p:nvPr>
            <p:ph type="title" hasCustomPrompt="1"/>
          </p:nvPr>
        </p:nvSpPr>
        <p:spPr bwMode="auto">
          <a:xfrm>
            <a:off x="1879597" y="2161309"/>
            <a:ext cx="9309100" cy="2898243"/>
          </a:xfrm>
        </p:spPr>
        <p:txBody>
          <a:bodyPr lIns="0" tIns="0" rIns="0" bIns="0" anchor="ctr" anchorCtr="0"/>
          <a:lstStyle>
            <a:lvl1pPr>
              <a:defRPr b="0" i="0">
                <a:solidFill>
                  <a:srgbClr val="000000"/>
                </a:solidFill>
                <a:latin typeface="Campton Medium"/>
                <a:ea typeface="Campton Medium"/>
                <a:cs typeface="Campton Medium"/>
              </a:defRPr>
            </a:lvl1pPr>
          </a:lstStyle>
          <a:p>
            <a:pPr>
              <a:defRPr/>
            </a:pPr>
            <a:r>
              <a:rPr lang="en-GB"/>
              <a:t>Subtitle name sit amet</a:t>
            </a:r>
            <a:br>
              <a:rPr lang="en-GB"/>
            </a:br>
            <a:r>
              <a:rPr lang="en-GB"/>
              <a:t>dolor delenit augue</a:t>
            </a:r>
            <a:endParaRPr lang="en-US"/>
          </a:p>
        </p:txBody>
      </p:sp>
      <p:pic>
        <p:nvPicPr>
          <p:cNvPr id="3" name="Picture 2"/>
          <p:cNvPicPr>
            <a:picLocks noChangeAspect="1"/>
          </p:cNvPicPr>
          <p:nvPr userDrawn="1"/>
        </p:nvPicPr>
        <p:blipFill>
          <a:blip r:embed="rId2"/>
          <a:stretch/>
        </p:blipFill>
        <p:spPr bwMode="auto">
          <a:xfrm>
            <a:off x="1879598" y="727629"/>
            <a:ext cx="2199600" cy="580113"/>
          </a:xfrm>
          <a:prstGeom prst="rect">
            <a:avLst/>
          </a:prstGeom>
        </p:spPr>
      </p:pic>
      <p:sp>
        <p:nvSpPr>
          <p:cNvPr id="14" name="Subtitle 2"/>
          <p:cNvSpPr>
            <a:spLocks noGrp="1"/>
          </p:cNvSpPr>
          <p:nvPr>
            <p:ph type="subTitle" idx="1" hasCustomPrompt="1"/>
          </p:nvPr>
        </p:nvSpPr>
        <p:spPr bwMode="auto">
          <a:xfrm>
            <a:off x="1879599" y="5502963"/>
            <a:ext cx="6943343" cy="410816"/>
          </a:xfrm>
        </p:spPr>
        <p:txBody>
          <a:bodyPr lIns="0" tIns="0" rIns="0" bIns="0">
            <a:normAutofit/>
          </a:bodyPr>
          <a:lstStyle>
            <a:lvl1pPr marL="0" indent="0" algn="l">
              <a:buNone/>
              <a:defRPr sz="1200" b="0" i="0" cap="all">
                <a:solidFill>
                  <a:schemeClr val="tx1"/>
                </a:solidFill>
                <a:latin typeface="Grantipo"/>
                <a:ea typeface="Grantipo"/>
                <a:cs typeface="Grantipo"/>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fld id="{A38F165B-DEBE-1F43-8CFE-5BB40AE975A9}" type="datetime3">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1_Intro+EU_Logotype">
    <p:bg>
      <p:bgPr>
        <a:solidFill>
          <a:srgbClr val="F7F7F7"/>
        </a:solidFill>
        <a:effectLst/>
      </p:bgPr>
    </p:bg>
    <p:spTree>
      <p:nvGrpSpPr>
        <p:cNvPr id="1" name=""/>
        <p:cNvGrpSpPr/>
        <p:nvPr/>
      </p:nvGrpSpPr>
      <p:grpSpPr bwMode="auto">
        <a:xfrm>
          <a:off x="0" y="0"/>
          <a:ext cx="0" cy="0"/>
          <a:chOff x="0" y="0"/>
          <a:chExt cx="0" cy="0"/>
        </a:xfrm>
      </p:grpSpPr>
      <p:sp>
        <p:nvSpPr>
          <p:cNvPr id="2" name="Title 1"/>
          <p:cNvSpPr>
            <a:spLocks noGrp="1"/>
          </p:cNvSpPr>
          <p:nvPr>
            <p:ph type="title" hasCustomPrompt="1"/>
          </p:nvPr>
        </p:nvSpPr>
        <p:spPr bwMode="auto">
          <a:xfrm>
            <a:off x="1268547" y="2369147"/>
            <a:ext cx="8061189" cy="2253789"/>
          </a:xfrm>
        </p:spPr>
        <p:txBody>
          <a:bodyPr lIns="0" tIns="0" rIns="0" bIns="0" anchor="t" anchorCtr="0"/>
          <a:lstStyle>
            <a:lvl1pPr>
              <a:defRPr sz="4600" b="0" i="0">
                <a:solidFill>
                  <a:srgbClr val="000000"/>
                </a:solidFill>
                <a:latin typeface="Campton Medium"/>
                <a:ea typeface="Campton Medium"/>
                <a:cs typeface="Campton Medium"/>
              </a:defRPr>
            </a:lvl1pPr>
          </a:lstStyle>
          <a:p>
            <a:pPr>
              <a:defRPr/>
            </a:pPr>
            <a:r>
              <a:rPr lang="en-GB"/>
              <a:t>Subtitle name sit amet</a:t>
            </a:r>
            <a:br>
              <a:rPr lang="en-GB"/>
            </a:br>
            <a:r>
              <a:rPr lang="en-GB"/>
              <a:t>dolor delenit augue</a:t>
            </a:r>
            <a:endParaRPr lang="en-US"/>
          </a:p>
        </p:txBody>
      </p:sp>
      <p:sp>
        <p:nvSpPr>
          <p:cNvPr id="14" name="Subtitle 2"/>
          <p:cNvSpPr>
            <a:spLocks noGrp="1"/>
          </p:cNvSpPr>
          <p:nvPr>
            <p:ph type="subTitle" idx="1" hasCustomPrompt="1"/>
          </p:nvPr>
        </p:nvSpPr>
        <p:spPr bwMode="auto">
          <a:xfrm>
            <a:off x="711334" y="4855010"/>
            <a:ext cx="2785388" cy="228960"/>
          </a:xfrm>
        </p:spPr>
        <p:txBody>
          <a:bodyPr lIns="0" tIns="0" rIns="0" bIns="0">
            <a:normAutofit/>
          </a:bodyPr>
          <a:lstStyle>
            <a:lvl1pPr marL="0" indent="0" algn="l">
              <a:buNone/>
              <a:defRPr sz="1200" b="0" i="0" cap="all">
                <a:solidFill>
                  <a:schemeClr val="tx1"/>
                </a:solidFill>
                <a:latin typeface="Grantipo"/>
                <a:ea typeface="Grantipo"/>
                <a:cs typeface="Grantipo"/>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fld id="{878A0F15-9C23-6642-B232-3600444686E2}" type="datetime3">
              <a:rPr lang="en-US"/>
              <a:t>​</a:t>
            </a:fld>
            <a:endParaRPr lang="en-US"/>
          </a:p>
        </p:txBody>
      </p:sp>
      <p:pic>
        <p:nvPicPr>
          <p:cNvPr id="19" name="Graphic 18"/>
          <p:cNvPicPr>
            <a:picLocks noChangeAspect="1"/>
          </p:cNvPicPr>
          <p:nvPr userDrawn="1"/>
        </p:nvPicPr>
        <p:blipFill>
          <a:blip r:embed="rId2"/>
          <a:stretch/>
        </p:blipFill>
        <p:spPr bwMode="auto">
          <a:xfrm>
            <a:off x="711335" y="682796"/>
            <a:ext cx="2382840" cy="630128"/>
          </a:xfrm>
          <a:prstGeom prst="rect">
            <a:avLst/>
          </a:prstGeom>
        </p:spPr>
      </p:pic>
      <p:sp>
        <p:nvSpPr>
          <p:cNvPr id="15" name="Rectangle 14"/>
          <p:cNvSpPr/>
          <p:nvPr userDrawn="1"/>
        </p:nvSpPr>
        <p:spPr bwMode="auto">
          <a:xfrm>
            <a:off x="9437499" y="0"/>
            <a:ext cx="27544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p>
        </p:txBody>
      </p:sp>
      <p:pic>
        <p:nvPicPr>
          <p:cNvPr id="6" name="Picture 5"/>
          <p:cNvPicPr>
            <a:picLocks noChangeAspect="1"/>
          </p:cNvPicPr>
          <p:nvPr userDrawn="1"/>
        </p:nvPicPr>
        <p:blipFill>
          <a:blip r:embed="rId3"/>
          <a:stretch/>
        </p:blipFill>
        <p:spPr bwMode="auto">
          <a:xfrm>
            <a:off x="9437499" y="0"/>
            <a:ext cx="2754499" cy="6858000"/>
          </a:xfrm>
          <a:prstGeom prst="rect">
            <a:avLst/>
          </a:prstGeom>
        </p:spPr>
      </p:pic>
      <p:pic>
        <p:nvPicPr>
          <p:cNvPr id="7" name="Graphic 6"/>
          <p:cNvPicPr>
            <a:picLocks noChangeAspect="1"/>
          </p:cNvPicPr>
          <p:nvPr userDrawn="1"/>
        </p:nvPicPr>
        <p:blipFill>
          <a:blip r:embed="rId4"/>
          <a:stretch/>
        </p:blipFill>
        <p:spPr bwMode="auto">
          <a:xfrm>
            <a:off x="3707836" y="682796"/>
            <a:ext cx="3119139" cy="63012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Table of content">
    <p:spTree>
      <p:nvGrpSpPr>
        <p:cNvPr id="1" name=""/>
        <p:cNvGrpSpPr/>
        <p:nvPr/>
      </p:nvGrpSpPr>
      <p:grpSpPr bwMode="auto">
        <a:xfrm>
          <a:off x="0" y="0"/>
          <a:ext cx="0" cy="0"/>
          <a:chOff x="0" y="0"/>
          <a:chExt cx="0" cy="0"/>
        </a:xfrm>
      </p:grpSpPr>
      <p:sp>
        <p:nvSpPr>
          <p:cNvPr id="9" name="Text Placeholder 7"/>
          <p:cNvSpPr>
            <a:spLocks noGrp="1"/>
          </p:cNvSpPr>
          <p:nvPr>
            <p:ph type="body" sz="quarter" idx="15" hasCustomPrompt="1"/>
          </p:nvPr>
        </p:nvSpPr>
        <p:spPr bwMode="auto">
          <a:xfrm>
            <a:off x="723569" y="2075289"/>
            <a:ext cx="11200386" cy="3155820"/>
          </a:xfrm>
        </p:spPr>
        <p:txBody>
          <a:bodyPr numCol="2" spcCol="504000" anchor="t" anchorCtr="0">
            <a:noAutofit/>
          </a:bodyPr>
          <a:lstStyle>
            <a:lvl1pPr marL="446088" indent="-446088">
              <a:lnSpc>
                <a:spcPct val="100000"/>
              </a:lnSpc>
              <a:spcBef>
                <a:spcPts val="1000"/>
              </a:spcBef>
              <a:buSzPct val="100000"/>
              <a:buFont typeface="+mj-lt"/>
              <a:buAutoNum type="arabicPeriod"/>
              <a:defRPr sz="1400"/>
            </a:lvl1pPr>
          </a:lstStyle>
          <a:p>
            <a:pPr lvl="0">
              <a:defRPr/>
            </a:pPr>
            <a:r>
              <a:rPr lang="en-GB"/>
              <a:t>European universities</a:t>
            </a:r>
            <a:endParaRPr/>
          </a:p>
          <a:p>
            <a:pPr lvl="0">
              <a:defRPr/>
            </a:pPr>
            <a:r>
              <a:rPr lang="en-GB"/>
              <a:t>A strong partnership covering european coasts</a:t>
            </a:r>
            <a:endParaRPr/>
          </a:p>
          <a:p>
            <a:pPr lvl="0">
              <a:defRPr/>
            </a:pPr>
            <a:r>
              <a:rPr lang="en-GB"/>
              <a:t>Gathered around the same values</a:t>
            </a:r>
            <a:endParaRPr/>
          </a:p>
          <a:p>
            <a:pPr lvl="0">
              <a:defRPr/>
            </a:pPr>
            <a:r>
              <a:rPr lang="en-GB"/>
              <a:t>EU-CONEXUS opens up opportunities to education</a:t>
            </a:r>
            <a:br>
              <a:rPr lang="en-GB"/>
            </a:br>
            <a:r>
              <a:rPr lang="en-GB"/>
              <a:t>through new generation of european universities</a:t>
            </a:r>
            <a:endParaRPr/>
          </a:p>
          <a:p>
            <a:pPr lvl="0">
              <a:defRPr/>
            </a:pPr>
            <a:r>
              <a:rPr lang="en-GB"/>
              <a:t>One of the 17 first “universities of the future</a:t>
            </a:r>
            <a:endParaRPr/>
          </a:p>
          <a:p>
            <a:pPr lvl="0">
              <a:defRPr/>
            </a:pPr>
            <a:r>
              <a:rPr lang="en-GB"/>
              <a:t>Building an EU-CONEXUS community</a:t>
            </a:r>
            <a:endParaRPr/>
          </a:p>
          <a:p>
            <a:pPr lvl="0">
              <a:defRPr/>
            </a:pPr>
            <a:r>
              <a:rPr lang="en-GB"/>
              <a:t>A new role model of collaborative university </a:t>
            </a:r>
            <a:endParaRPr/>
          </a:p>
          <a:p>
            <a:pPr lvl="0">
              <a:defRPr/>
            </a:pPr>
            <a:r>
              <a:rPr lang="en-GB"/>
              <a:t>Performing all missions of a university</a:t>
            </a:r>
            <a:endParaRPr/>
          </a:p>
          <a:p>
            <a:pPr lvl="0">
              <a:defRPr/>
            </a:pPr>
            <a:r>
              <a:rPr lang="en-GB"/>
              <a:t>Main objectives of EU-CONEXUS</a:t>
            </a:r>
            <a:endParaRPr/>
          </a:p>
          <a:p>
            <a:pPr lvl="0">
              <a:defRPr/>
            </a:pPr>
            <a:r>
              <a:rPr lang="en-GB"/>
              <a:t>Activities by thematic areas</a:t>
            </a:r>
            <a:endParaRPr/>
          </a:p>
          <a:p>
            <a:pPr lvl="0">
              <a:defRPr/>
            </a:pPr>
            <a:r>
              <a:rPr lang="en-GB"/>
              <a:t>Management</a:t>
            </a:r>
            <a:endParaRPr/>
          </a:p>
          <a:p>
            <a:pPr lvl="0">
              <a:defRPr/>
            </a:pPr>
            <a:r>
              <a:rPr lang="en-GB"/>
              <a:t>A comprehensive academic offer</a:t>
            </a:r>
            <a:endParaRPr/>
          </a:p>
          <a:p>
            <a:pPr lvl="0">
              <a:defRPr/>
            </a:pPr>
            <a:r>
              <a:rPr lang="en-GB"/>
              <a:t>Blended  mobility</a:t>
            </a:r>
            <a:endParaRPr/>
          </a:p>
          <a:p>
            <a:pPr lvl="0">
              <a:defRPr/>
            </a:pPr>
            <a:r>
              <a:rPr lang="en-GB"/>
              <a:t>A hub of excellence in smart urban costal sustainability</a:t>
            </a:r>
            <a:endParaRPr/>
          </a:p>
          <a:p>
            <a:pPr lvl="0">
              <a:defRPr/>
            </a:pPr>
            <a:r>
              <a:rPr lang="en-GB"/>
              <a:t>A close industry-university cooperation</a:t>
            </a:r>
            <a:endParaRPr/>
          </a:p>
          <a:p>
            <a:pPr lvl="0">
              <a:defRPr/>
            </a:pPr>
            <a:r>
              <a:rPr lang="en-GB"/>
              <a:t>An inter-university campus life </a:t>
            </a:r>
            <a:endParaRPr/>
          </a:p>
          <a:p>
            <a:pPr lvl="0">
              <a:defRPr/>
            </a:pPr>
            <a:r>
              <a:rPr lang="en-GB"/>
              <a:t>An EU-CONEXUS smart campus </a:t>
            </a:r>
            <a:endParaRPr/>
          </a:p>
          <a:p>
            <a:pPr lvl="0">
              <a:defRPr/>
            </a:pPr>
            <a:r>
              <a:rPr lang="en-GB"/>
              <a:t>Dissemination and sustainability</a:t>
            </a:r>
            <a:endParaRPr/>
          </a:p>
          <a:p>
            <a:pPr lvl="0">
              <a:defRPr/>
            </a:pPr>
            <a:r>
              <a:rPr lang="en-GB"/>
              <a:t>Milestones </a:t>
            </a:r>
            <a:endParaRPr/>
          </a:p>
          <a:p>
            <a:pPr lvl="0">
              <a:defRPr/>
            </a:pPr>
            <a:r>
              <a:rPr lang="en-GB"/>
              <a:t>EU-CONEXUS challenges</a:t>
            </a:r>
            <a:endParaRPr/>
          </a:p>
        </p:txBody>
      </p:sp>
      <p:sp>
        <p:nvSpPr>
          <p:cNvPr id="12" name="Title 5"/>
          <p:cNvSpPr txBox="1"/>
          <p:nvPr userDrawn="1"/>
        </p:nvSpPr>
        <p:spPr bwMode="auto">
          <a:xfrm>
            <a:off x="1074420" y="838051"/>
            <a:ext cx="4157533" cy="962393"/>
          </a:xfrm>
          <a:prstGeom prst="rect">
            <a:avLst/>
          </a:prstGeom>
        </p:spPr>
        <p:txBody>
          <a:bodyPr vert="horz" lIns="91440" tIns="45720" rIns="91440" bIns="45720" rtlCol="0" anchor="t">
            <a:noAutofit/>
          </a:bodyPr>
          <a:lstStyle>
            <a:lvl1pPr algn="l" defTabSz="914400">
              <a:lnSpc>
                <a:spcPct val="90000"/>
              </a:lnSpc>
              <a:spcBef>
                <a:spcPts val="0"/>
              </a:spcBef>
              <a:buNone/>
              <a:defRPr sz="3200" b="0" i="0" cap="none" spc="0">
                <a:solidFill>
                  <a:schemeClr val="tx1"/>
                </a:solidFill>
                <a:latin typeface="Campton Medium"/>
                <a:ea typeface="Campton Medium"/>
                <a:cs typeface="Campton Medium"/>
              </a:defRPr>
            </a:lvl1pPr>
          </a:lstStyle>
          <a:p>
            <a:pPr>
              <a:defRPr/>
            </a:pPr>
            <a:r>
              <a:rPr lang="es-ES"/>
              <a:t>Table of</a:t>
            </a:r>
            <a:r>
              <a:rPr lang="lt-LT"/>
              <a:t> c</a:t>
            </a:r>
            <a:r>
              <a:rPr lang="es-ES"/>
              <a:t>ontent</a:t>
            </a:r>
            <a:endParaRPr lang="en-US"/>
          </a:p>
        </p:txBody>
      </p:sp>
      <p:cxnSp>
        <p:nvCxnSpPr>
          <p:cNvPr id="13" name="Straight Connector 12"/>
          <p:cNvCxnSpPr>
            <a:cxnSpLocks/>
          </p:cNvCxnSpPr>
          <p:nvPr userDrawn="1"/>
        </p:nvCxnSpPr>
        <p:spPr bwMode="auto">
          <a:xfrm>
            <a:off x="783059" y="772041"/>
            <a:ext cx="0" cy="575560"/>
          </a:xfrm>
          <a:prstGeom prst="line">
            <a:avLst/>
          </a:prstGeom>
          <a:ln w="47625" cap="rnd">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2"/>
          <a:stretch/>
        </p:blipFill>
        <p:spPr bwMode="auto">
          <a:xfrm>
            <a:off x="11224767" y="5949949"/>
            <a:ext cx="558799" cy="495299"/>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Bulleted list">
    <p:spTree>
      <p:nvGrpSpPr>
        <p:cNvPr id="1" name=""/>
        <p:cNvGrpSpPr/>
        <p:nvPr/>
      </p:nvGrpSpPr>
      <p:grpSpPr bwMode="auto">
        <a:xfrm>
          <a:off x="0" y="0"/>
          <a:ext cx="0" cy="0"/>
          <a:chOff x="0" y="0"/>
          <a:chExt cx="0" cy="0"/>
        </a:xfrm>
      </p:grpSpPr>
      <p:sp>
        <p:nvSpPr>
          <p:cNvPr id="4" name="Slide Number Placeholder 4"/>
          <p:cNvSpPr>
            <a:spLocks noGrp="1"/>
          </p:cNvSpPr>
          <p:nvPr>
            <p:ph type="sldNum" sz="quarter" idx="12"/>
          </p:nvPr>
        </p:nvSpPr>
        <p:spPr bwMode="auto">
          <a:xfrm>
            <a:off x="11224767" y="404813"/>
            <a:ext cx="554227" cy="250645"/>
          </a:xfrm>
        </p:spPr>
        <p:txBody>
          <a:bodyPr tIns="0" rIns="0" anchor="t" anchorCtr="0"/>
          <a:lstStyle/>
          <a:p>
            <a:pPr>
              <a:defRPr/>
            </a:pPr>
            <a:fld id="{53969381-6070-C14C-AC19-9F0CCB6EE0F1}" type="slidenum">
              <a:rPr lang="en-US"/>
              <a:t>‹#›</a:t>
            </a:fld>
            <a:r>
              <a:rPr lang="en-US"/>
              <a:t> </a:t>
            </a:r>
            <a:endParaRPr/>
          </a:p>
        </p:txBody>
      </p:sp>
      <p:sp>
        <p:nvSpPr>
          <p:cNvPr id="5" name="Footer Placeholder 3"/>
          <p:cNvSpPr>
            <a:spLocks noGrp="1"/>
          </p:cNvSpPr>
          <p:nvPr>
            <p:ph type="ftr" sz="quarter" idx="11"/>
          </p:nvPr>
        </p:nvSpPr>
        <p:spPr bwMode="auto">
          <a:xfrm>
            <a:off x="414662" y="404812"/>
            <a:ext cx="6050279" cy="250645"/>
          </a:xfrm>
        </p:spPr>
        <p:txBody>
          <a:bodyPr lIns="0" tIns="0" rIns="0" bIns="0" anchor="t"/>
          <a:lstStyle>
            <a:lvl1pPr>
              <a:defRPr sz="1000" b="0" i="0" cap="all" spc="100">
                <a:solidFill>
                  <a:srgbClr val="000000"/>
                </a:solidFill>
                <a:latin typeface="Campton Medium"/>
                <a:ea typeface="Campton Medium"/>
                <a:cs typeface="Campton Medium"/>
              </a:defRPr>
            </a:lvl1pPr>
          </a:lstStyle>
          <a:p>
            <a:pPr>
              <a:defRPr/>
            </a:pPr>
            <a:endParaRPr lang="en-US"/>
          </a:p>
        </p:txBody>
      </p:sp>
      <p:sp>
        <p:nvSpPr>
          <p:cNvPr id="6" name="Text Placeholder 7"/>
          <p:cNvSpPr>
            <a:spLocks noGrp="1"/>
          </p:cNvSpPr>
          <p:nvPr>
            <p:ph type="body" sz="quarter" idx="14" hasCustomPrompt="1"/>
          </p:nvPr>
        </p:nvSpPr>
        <p:spPr bwMode="auto">
          <a:xfrm>
            <a:off x="1065342" y="2995069"/>
            <a:ext cx="9666884" cy="2954878"/>
          </a:xfrm>
        </p:spPr>
        <p:txBody>
          <a:bodyPr wrap="square" numCol="2" spcCol="540000">
            <a:noAutofit/>
          </a:bodyPr>
          <a:lstStyle>
            <a:lvl1pPr marL="612000" indent="-612000">
              <a:lnSpc>
                <a:spcPct val="120000"/>
              </a:lnSpc>
              <a:spcBef>
                <a:spcPts val="1200"/>
              </a:spcBef>
              <a:buSzPct val="180000"/>
              <a:buFont typeface="Grantipo"/>
              <a:buChar char="—"/>
              <a:defRPr sz="1600">
                <a:latin typeface="Grantipo"/>
              </a:defRPr>
            </a:lvl1pPr>
          </a:lstStyle>
          <a:p>
            <a:pPr lvl="0">
              <a:defRPr/>
            </a:pPr>
            <a:r>
              <a:rPr lang="en-GB"/>
              <a:t>to sustainable development of urban coasts</a:t>
            </a:r>
            <a:endParaRPr/>
          </a:p>
          <a:p>
            <a:pPr lvl="0">
              <a:defRPr/>
            </a:pPr>
            <a:r>
              <a:rPr lang="en-GB"/>
              <a:t>to sustainability</a:t>
            </a:r>
            <a:endParaRPr/>
          </a:p>
          <a:p>
            <a:pPr lvl="0">
              <a:defRPr/>
            </a:pPr>
            <a:r>
              <a:rPr lang="en-GB"/>
              <a:t>to create blue economy in your city and in Europe</a:t>
            </a:r>
            <a:endParaRPr/>
          </a:p>
          <a:p>
            <a:pPr lvl="0">
              <a:defRPr/>
            </a:pPr>
            <a:r>
              <a:rPr lang="en-GB"/>
              <a:t>to act globally</a:t>
            </a:r>
            <a:endParaRPr/>
          </a:p>
          <a:p>
            <a:pPr lvl="0">
              <a:defRPr/>
            </a:pPr>
            <a:r>
              <a:rPr lang="en-GB"/>
              <a:t>to 6 coasts</a:t>
            </a:r>
            <a:endParaRPr/>
          </a:p>
          <a:p>
            <a:pPr lvl="0">
              <a:defRPr/>
            </a:pPr>
            <a:r>
              <a:rPr lang="en-GB"/>
              <a:t>to local experts to solve global challenges</a:t>
            </a:r>
            <a:endParaRPr/>
          </a:p>
        </p:txBody>
      </p:sp>
      <p:sp>
        <p:nvSpPr>
          <p:cNvPr id="8" name="Title 1"/>
          <p:cNvSpPr>
            <a:spLocks noGrp="1"/>
          </p:cNvSpPr>
          <p:nvPr>
            <p:ph type="title" hasCustomPrompt="1"/>
          </p:nvPr>
        </p:nvSpPr>
        <p:spPr bwMode="auto">
          <a:xfrm>
            <a:off x="1074420" y="1319249"/>
            <a:ext cx="9666884" cy="584519"/>
          </a:xfrm>
        </p:spPr>
        <p:txBody>
          <a:bodyPr/>
          <a:lstStyle>
            <a:lvl1pPr>
              <a:defRPr sz="3200">
                <a:solidFill>
                  <a:schemeClr val="tx1"/>
                </a:solidFill>
              </a:defRPr>
            </a:lvl1pPr>
          </a:lstStyle>
          <a:p>
            <a:pPr>
              <a:defRPr/>
            </a:pPr>
            <a:r>
              <a:rPr lang="en-GB"/>
              <a:t>EU-CONEXUS opens up opportunities :</a:t>
            </a:r>
            <a:endParaRPr lang="en-US"/>
          </a:p>
        </p:txBody>
      </p:sp>
      <p:sp>
        <p:nvSpPr>
          <p:cNvPr id="9" name="Text Placeholder 7"/>
          <p:cNvSpPr>
            <a:spLocks noGrp="1"/>
          </p:cNvSpPr>
          <p:nvPr>
            <p:ph type="body" sz="quarter" idx="13" hasCustomPrompt="1"/>
          </p:nvPr>
        </p:nvSpPr>
        <p:spPr bwMode="auto">
          <a:xfrm>
            <a:off x="1074420" y="1903768"/>
            <a:ext cx="7907121" cy="561161"/>
          </a:xfrm>
        </p:spPr>
        <p:txBody>
          <a:bodyPr>
            <a:normAutofit/>
          </a:bodyPr>
          <a:lstStyle>
            <a:lvl1pPr marL="0" indent="0">
              <a:buNone/>
              <a:defRPr sz="1600" b="0" i="0" cap="all">
                <a:solidFill>
                  <a:srgbClr val="346FFD"/>
                </a:solidFill>
                <a:latin typeface="Campton Medium"/>
                <a:ea typeface="Campton Medium"/>
                <a:cs typeface="Campton Medium"/>
              </a:defRPr>
            </a:lvl1pPr>
          </a:lstStyle>
          <a:p>
            <a:pPr lvl="0">
              <a:defRPr/>
            </a:pPr>
            <a:r>
              <a:rPr lang="en-GB"/>
              <a:t>TO EDUCATION THROUGH NEW GENERATION OF EUROPEAN UNIVERSITIES</a:t>
            </a:r>
            <a:endParaRPr lang="en-US"/>
          </a:p>
        </p:txBody>
      </p:sp>
      <p:pic>
        <p:nvPicPr>
          <p:cNvPr id="14" name="Picture 13"/>
          <p:cNvPicPr>
            <a:picLocks noChangeAspect="1"/>
          </p:cNvPicPr>
          <p:nvPr userDrawn="1"/>
        </p:nvPicPr>
        <p:blipFill>
          <a:blip r:embed="rId2"/>
          <a:stretch/>
        </p:blipFill>
        <p:spPr bwMode="auto">
          <a:xfrm>
            <a:off x="11224767" y="5949949"/>
            <a:ext cx="558799" cy="495299"/>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1_Bulleted list">
    <p:spTree>
      <p:nvGrpSpPr>
        <p:cNvPr id="1" name=""/>
        <p:cNvGrpSpPr/>
        <p:nvPr/>
      </p:nvGrpSpPr>
      <p:grpSpPr bwMode="auto">
        <a:xfrm>
          <a:off x="0" y="0"/>
          <a:ext cx="0" cy="0"/>
          <a:chOff x="0" y="0"/>
          <a:chExt cx="0" cy="0"/>
        </a:xfrm>
      </p:grpSpPr>
      <p:sp>
        <p:nvSpPr>
          <p:cNvPr id="4" name="Slide Number Placeholder 4"/>
          <p:cNvSpPr>
            <a:spLocks noGrp="1"/>
          </p:cNvSpPr>
          <p:nvPr>
            <p:ph type="sldNum" sz="quarter" idx="12"/>
          </p:nvPr>
        </p:nvSpPr>
        <p:spPr bwMode="auto">
          <a:xfrm>
            <a:off x="11224767" y="404813"/>
            <a:ext cx="554227" cy="250645"/>
          </a:xfrm>
        </p:spPr>
        <p:txBody>
          <a:bodyPr tIns="0" rIns="0" anchor="t" anchorCtr="0"/>
          <a:lstStyle/>
          <a:p>
            <a:pPr>
              <a:defRPr/>
            </a:pPr>
            <a:fld id="{53969381-6070-C14C-AC19-9F0CCB6EE0F1}" type="slidenum">
              <a:rPr lang="en-US"/>
              <a:t>‹#›</a:t>
            </a:fld>
            <a:r>
              <a:rPr lang="en-US"/>
              <a:t> </a:t>
            </a:r>
            <a:endParaRPr/>
          </a:p>
        </p:txBody>
      </p:sp>
      <p:sp>
        <p:nvSpPr>
          <p:cNvPr id="5" name="Footer Placeholder 3"/>
          <p:cNvSpPr>
            <a:spLocks noGrp="1"/>
          </p:cNvSpPr>
          <p:nvPr>
            <p:ph type="ftr" sz="quarter" idx="11"/>
          </p:nvPr>
        </p:nvSpPr>
        <p:spPr bwMode="auto">
          <a:xfrm>
            <a:off x="414662" y="404812"/>
            <a:ext cx="6050279" cy="250645"/>
          </a:xfrm>
        </p:spPr>
        <p:txBody>
          <a:bodyPr lIns="0" tIns="0" rIns="0" bIns="0" anchor="t"/>
          <a:lstStyle>
            <a:lvl1pPr>
              <a:defRPr sz="1000" b="0" i="0" cap="all" spc="100">
                <a:solidFill>
                  <a:srgbClr val="000000"/>
                </a:solidFill>
                <a:latin typeface="Campton Medium"/>
                <a:ea typeface="Campton Medium"/>
                <a:cs typeface="Campton Medium"/>
              </a:defRPr>
            </a:lvl1pPr>
          </a:lstStyle>
          <a:p>
            <a:pPr>
              <a:defRPr/>
            </a:pPr>
            <a:endParaRPr lang="en-US"/>
          </a:p>
        </p:txBody>
      </p:sp>
      <p:sp>
        <p:nvSpPr>
          <p:cNvPr id="6" name="Text Placeholder 7"/>
          <p:cNvSpPr>
            <a:spLocks noGrp="1"/>
          </p:cNvSpPr>
          <p:nvPr>
            <p:ph type="body" sz="quarter" idx="14" hasCustomPrompt="1"/>
          </p:nvPr>
        </p:nvSpPr>
        <p:spPr bwMode="auto">
          <a:xfrm>
            <a:off x="1065342" y="2995069"/>
            <a:ext cx="9666884" cy="2954878"/>
          </a:xfrm>
        </p:spPr>
        <p:txBody>
          <a:bodyPr wrap="square" numCol="2" spcCol="540000">
            <a:noAutofit/>
          </a:bodyPr>
          <a:lstStyle>
            <a:lvl1pPr marL="612000" indent="-612000">
              <a:lnSpc>
                <a:spcPct val="120000"/>
              </a:lnSpc>
              <a:spcBef>
                <a:spcPts val="1200"/>
              </a:spcBef>
              <a:buSzPct val="180000"/>
              <a:buFont typeface="Grantipo"/>
              <a:buChar char="—"/>
              <a:defRPr sz="1600">
                <a:latin typeface="Grantipo"/>
              </a:defRPr>
            </a:lvl1pPr>
          </a:lstStyle>
          <a:p>
            <a:pPr lvl="0">
              <a:defRPr/>
            </a:pPr>
            <a:r>
              <a:rPr lang="en-GB"/>
              <a:t>to sustainable development of urban coasts</a:t>
            </a:r>
            <a:endParaRPr/>
          </a:p>
          <a:p>
            <a:pPr lvl="0">
              <a:defRPr/>
            </a:pPr>
            <a:r>
              <a:rPr lang="en-GB"/>
              <a:t>to sustainability</a:t>
            </a:r>
            <a:endParaRPr/>
          </a:p>
          <a:p>
            <a:pPr lvl="0">
              <a:defRPr/>
            </a:pPr>
            <a:r>
              <a:rPr lang="en-GB"/>
              <a:t>to create blue economy in your city and in Europe</a:t>
            </a:r>
            <a:endParaRPr/>
          </a:p>
          <a:p>
            <a:pPr lvl="0">
              <a:defRPr/>
            </a:pPr>
            <a:r>
              <a:rPr lang="en-GB"/>
              <a:t>to act globally</a:t>
            </a:r>
            <a:endParaRPr/>
          </a:p>
          <a:p>
            <a:pPr lvl="0">
              <a:defRPr/>
            </a:pPr>
            <a:r>
              <a:rPr lang="en-GB"/>
              <a:t>to 6 coasts</a:t>
            </a:r>
            <a:endParaRPr/>
          </a:p>
          <a:p>
            <a:pPr lvl="0">
              <a:defRPr/>
            </a:pPr>
            <a:r>
              <a:rPr lang="en-GB"/>
              <a:t>to local experts to solve global challenges</a:t>
            </a:r>
            <a:endParaRPr/>
          </a:p>
        </p:txBody>
      </p:sp>
      <p:sp>
        <p:nvSpPr>
          <p:cNvPr id="8" name="Title 1"/>
          <p:cNvSpPr>
            <a:spLocks noGrp="1"/>
          </p:cNvSpPr>
          <p:nvPr>
            <p:ph type="title" hasCustomPrompt="1"/>
          </p:nvPr>
        </p:nvSpPr>
        <p:spPr bwMode="auto">
          <a:xfrm>
            <a:off x="1074420" y="1319249"/>
            <a:ext cx="9666884" cy="584519"/>
          </a:xfrm>
        </p:spPr>
        <p:txBody>
          <a:bodyPr/>
          <a:lstStyle>
            <a:lvl1pPr>
              <a:defRPr sz="3200">
                <a:solidFill>
                  <a:schemeClr val="tx1"/>
                </a:solidFill>
              </a:defRPr>
            </a:lvl1pPr>
          </a:lstStyle>
          <a:p>
            <a:pPr>
              <a:defRPr/>
            </a:pPr>
            <a:r>
              <a:rPr lang="en-GB"/>
              <a:t>EU-CONEXUS opens up opportunities :</a:t>
            </a:r>
            <a:endParaRPr lang="en-US"/>
          </a:p>
        </p:txBody>
      </p:sp>
      <p:sp>
        <p:nvSpPr>
          <p:cNvPr id="9" name="Text Placeholder 7"/>
          <p:cNvSpPr>
            <a:spLocks noGrp="1"/>
          </p:cNvSpPr>
          <p:nvPr>
            <p:ph type="body" sz="quarter" idx="13" hasCustomPrompt="1"/>
          </p:nvPr>
        </p:nvSpPr>
        <p:spPr bwMode="auto">
          <a:xfrm>
            <a:off x="1074420" y="1903768"/>
            <a:ext cx="7907121" cy="561161"/>
          </a:xfrm>
        </p:spPr>
        <p:txBody>
          <a:bodyPr>
            <a:normAutofit/>
          </a:bodyPr>
          <a:lstStyle>
            <a:lvl1pPr marL="0" indent="0">
              <a:buNone/>
              <a:defRPr sz="1600" b="0" i="0" cap="all">
                <a:solidFill>
                  <a:srgbClr val="346FFD"/>
                </a:solidFill>
                <a:latin typeface="Campton Medium"/>
                <a:ea typeface="Campton Medium"/>
                <a:cs typeface="Campton Medium"/>
              </a:defRPr>
            </a:lvl1pPr>
          </a:lstStyle>
          <a:p>
            <a:pPr lvl="0">
              <a:defRPr/>
            </a:pPr>
            <a:r>
              <a:rPr lang="en-GB"/>
              <a:t>TO EDUCATION THROUGH NEW GENERATION OF EUROPEAN UNIVERSITIES</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Pasirinktinis maketas">
    <p:spTree>
      <p:nvGrpSpPr>
        <p:cNvPr id="1" name=""/>
        <p:cNvGrpSpPr/>
        <p:nvPr/>
      </p:nvGrpSpPr>
      <p:grpSpPr bwMode="auto">
        <a:xfrm>
          <a:off x="0" y="0"/>
          <a:ext cx="0" cy="0"/>
          <a:chOff x="0" y="0"/>
          <a:chExt cx="0" cy="0"/>
        </a:xfrm>
      </p:grpSpPr>
      <p:pic>
        <p:nvPicPr>
          <p:cNvPr id="5" name="Picture 4"/>
          <p:cNvPicPr>
            <a:picLocks noChangeAspect="1"/>
          </p:cNvPicPr>
          <p:nvPr userDrawn="1"/>
        </p:nvPicPr>
        <p:blipFill>
          <a:blip r:embed="rId2"/>
          <a:stretch/>
        </p:blipFill>
        <p:spPr bwMode="auto">
          <a:xfrm>
            <a:off x="11224767" y="5949949"/>
            <a:ext cx="558799" cy="495299"/>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1_Custom Layout">
    <p:spTree>
      <p:nvGrpSpPr>
        <p:cNvPr id="1" name=""/>
        <p:cNvGrpSpPr/>
        <p:nvPr/>
      </p:nvGrpSpPr>
      <p:grpSpPr bwMode="auto">
        <a:xfrm>
          <a:off x="0" y="0"/>
          <a:ext cx="0" cy="0"/>
          <a:chOff x="0" y="0"/>
          <a:chExt cx="0" cy="0"/>
        </a:xfrm>
      </p:grpSpPr>
      <p:sp>
        <p:nvSpPr>
          <p:cNvPr id="3" name="Title 1"/>
          <p:cNvSpPr>
            <a:spLocks noGrp="1"/>
          </p:cNvSpPr>
          <p:nvPr>
            <p:ph type="title" hasCustomPrompt="1"/>
          </p:nvPr>
        </p:nvSpPr>
        <p:spPr bwMode="auto">
          <a:xfrm>
            <a:off x="1074420" y="1319249"/>
            <a:ext cx="9666884" cy="584519"/>
          </a:xfrm>
        </p:spPr>
        <p:txBody>
          <a:bodyPr/>
          <a:lstStyle>
            <a:lvl1pPr>
              <a:defRPr sz="3200">
                <a:solidFill>
                  <a:schemeClr val="tx1"/>
                </a:solidFill>
              </a:defRPr>
            </a:lvl1pPr>
          </a:lstStyle>
          <a:p>
            <a:pPr>
              <a:defRPr/>
            </a:pPr>
            <a:r>
              <a:rPr lang="en-GB"/>
              <a:t>Main objectives of EU-CONEXUS</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838199" y="365124"/>
            <a:ext cx="10646663" cy="1926811"/>
          </a:xfrm>
          <a:prstGeom prst="rect">
            <a:avLst/>
          </a:prstGeom>
        </p:spPr>
        <p:txBody>
          <a:bodyPr vert="horz" lIns="91440" tIns="45720" rIns="91440" bIns="45720" rtlCol="0" anchor="t">
            <a:noAutofit/>
          </a:bodyPr>
          <a:lstStyle/>
          <a:p>
            <a:pPr>
              <a:defRPr/>
            </a:pPr>
            <a:endParaRPr lang="en-US"/>
          </a:p>
        </p:txBody>
      </p:sp>
      <p:sp>
        <p:nvSpPr>
          <p:cNvPr id="3" name="Text Placeholder 2"/>
          <p:cNvSpPr>
            <a:spLocks noGrp="1"/>
          </p:cNvSpPr>
          <p:nvPr>
            <p:ph type="body" idx="1"/>
          </p:nvPr>
        </p:nvSpPr>
        <p:spPr bwMode="auto">
          <a:xfrm>
            <a:off x="838199" y="2497640"/>
            <a:ext cx="10646663" cy="3505014"/>
          </a:xfrm>
          <a:prstGeom prst="rect">
            <a:avLst/>
          </a:prstGeom>
        </p:spPr>
        <p:txBody>
          <a:bodyPr vert="horz" lIns="91440" tIns="45720" rIns="91440" bIns="45720" rtlCol="0" anchor="t">
            <a:normAutofit/>
          </a:bodyPr>
          <a:lstStyle/>
          <a:p>
            <a:pPr lvl="0">
              <a:defRPr/>
            </a:pPr>
            <a:r>
              <a:rPr lang="lt-LT"/>
              <a:t>Redaguokite šablono teksto stilius</a:t>
            </a:r>
            <a:endParaRPr/>
          </a:p>
          <a:p>
            <a:pPr lvl="1">
              <a:defRPr/>
            </a:pPr>
            <a:r>
              <a:rPr lang="lt-LT"/>
              <a:t>Antras lygis</a:t>
            </a:r>
            <a:endParaRPr/>
          </a:p>
          <a:p>
            <a:pPr lvl="2">
              <a:defRPr/>
            </a:pPr>
            <a:r>
              <a:rPr lang="lt-LT"/>
              <a:t>Trečias lygis</a:t>
            </a:r>
            <a:endParaRPr/>
          </a:p>
          <a:p>
            <a:pPr lvl="3">
              <a:defRPr/>
            </a:pPr>
            <a:r>
              <a:rPr lang="lt-LT"/>
              <a:t>Ketvirtas lygis</a:t>
            </a:r>
            <a:endParaRPr/>
          </a:p>
          <a:p>
            <a:pPr lvl="4">
              <a:defRPr/>
            </a:pPr>
            <a:r>
              <a:rPr lang="lt-LT"/>
              <a:t>Penktas lygis</a:t>
            </a:r>
            <a:endParaRPr lang="en-US"/>
          </a:p>
        </p:txBody>
      </p:sp>
      <p:sp>
        <p:nvSpPr>
          <p:cNvPr id="5" name="Footer Placeholder 4"/>
          <p:cNvSpPr>
            <a:spLocks noGrp="1"/>
          </p:cNvSpPr>
          <p:nvPr>
            <p:ph type="ftr" sz="quarter" idx="3"/>
          </p:nvPr>
        </p:nvSpPr>
        <p:spPr bwMode="auto">
          <a:xfrm>
            <a:off x="838199" y="6219824"/>
            <a:ext cx="4114800" cy="365124"/>
          </a:xfrm>
          <a:prstGeom prst="rect">
            <a:avLst/>
          </a:prstGeom>
        </p:spPr>
        <p:txBody>
          <a:bodyPr vert="horz" lIns="91440" tIns="45720" rIns="91440" bIns="45720" rtlCol="0" anchor="b"/>
          <a:lstStyle>
            <a:lvl1pPr algn="l">
              <a:defRPr sz="1200" b="0" i="0" cap="all">
                <a:solidFill>
                  <a:schemeClr val="tx1"/>
                </a:solidFill>
                <a:latin typeface="Campton Medium"/>
                <a:ea typeface="Campton Medium"/>
                <a:cs typeface="Campton Medium"/>
              </a:defRPr>
            </a:lvl1pPr>
          </a:lstStyle>
          <a:p>
            <a:pPr>
              <a:defRPr/>
            </a:pPr>
            <a:endParaRPr lang="en-US"/>
          </a:p>
        </p:txBody>
      </p:sp>
      <p:sp>
        <p:nvSpPr>
          <p:cNvPr id="6" name="Slide Number Placeholder 5"/>
          <p:cNvSpPr>
            <a:spLocks noGrp="1"/>
          </p:cNvSpPr>
          <p:nvPr>
            <p:ph type="sldNum" sz="quarter" idx="4"/>
          </p:nvPr>
        </p:nvSpPr>
        <p:spPr bwMode="auto">
          <a:xfrm>
            <a:off x="8741664" y="6219824"/>
            <a:ext cx="2743200" cy="365124"/>
          </a:xfrm>
          <a:prstGeom prst="rect">
            <a:avLst/>
          </a:prstGeom>
        </p:spPr>
        <p:txBody>
          <a:bodyPr vert="horz" lIns="91440" tIns="45720" rIns="91440" bIns="45720" rtlCol="0" anchor="b"/>
          <a:lstStyle>
            <a:lvl1pPr algn="r">
              <a:defRPr sz="1000" b="0" i="0">
                <a:solidFill>
                  <a:srgbClr val="000000"/>
                </a:solidFill>
                <a:latin typeface="Campton Medium"/>
                <a:ea typeface="Campton Medium"/>
                <a:cs typeface="Campton Medium"/>
              </a:defRPr>
            </a:lvl1pPr>
          </a:lstStyle>
          <a:p>
            <a:pPr>
              <a:defRPr/>
            </a:pPr>
            <a:fld id="{53969381-6070-C14C-AC19-9F0CCB6EE0F1}"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hf hdr="0" ftr="0" dt="0"/>
  <p:txStyles>
    <p:titleStyle>
      <a:lvl1pPr algn="l" defTabSz="914400">
        <a:lnSpc>
          <a:spcPct val="90000"/>
        </a:lnSpc>
        <a:spcBef>
          <a:spcPts val="0"/>
        </a:spcBef>
        <a:buNone/>
        <a:defRPr sz="5000" b="0" i="0" cap="none" spc="0">
          <a:solidFill>
            <a:srgbClr val="2E34D1"/>
          </a:solidFill>
          <a:latin typeface="Campton Medium"/>
          <a:ea typeface="Campton Medium"/>
          <a:cs typeface="Campton Medium"/>
        </a:defRPr>
      </a:lvl1pPr>
    </p:titleStyle>
    <p:bodyStyle>
      <a:lvl1pPr marL="228600" indent="-228600" algn="l" defTabSz="914400">
        <a:lnSpc>
          <a:spcPct val="120000"/>
        </a:lnSpc>
        <a:spcBef>
          <a:spcPts val="1000"/>
        </a:spcBef>
        <a:buClr>
          <a:schemeClr val="accent3"/>
        </a:buClr>
        <a:buSzPct val="130000"/>
        <a:buFont typeface=".SFNSDisplay"/>
        <a:buChar char="│"/>
        <a:defRPr sz="1550">
          <a:solidFill>
            <a:schemeClr val="tx1"/>
          </a:solidFill>
          <a:latin typeface="Grantipo"/>
          <a:ea typeface="Grantipo"/>
          <a:cs typeface="Grantipo"/>
        </a:defRPr>
      </a:lvl1pPr>
      <a:lvl2pPr marL="6858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2pPr>
      <a:lvl3pPr marL="11430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3pPr>
      <a:lvl4pPr marL="16002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4pPr>
      <a:lvl5pPr marL="20574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12C1884-A74A-F39E-5BDE-744BC6823C0F}"/>
              </a:ext>
            </a:extLst>
          </p:cNvPr>
          <p:cNvSpPr txBox="1"/>
          <p:nvPr/>
        </p:nvSpPr>
        <p:spPr>
          <a:xfrm>
            <a:off x="275303" y="919315"/>
            <a:ext cx="11641393" cy="5448928"/>
          </a:xfrm>
          <a:prstGeom prst="rect">
            <a:avLst/>
          </a:prstGeom>
          <a:noFill/>
        </p:spPr>
        <p:txBody>
          <a:bodyPr wrap="square" rtlCol="0">
            <a:spAutoFit/>
          </a:bodyPr>
          <a:lstStyle/>
          <a:p>
            <a:pPr>
              <a:spcAft>
                <a:spcPts val="600"/>
              </a:spcAft>
            </a:pPr>
            <a:r>
              <a:rPr lang="en-US" sz="1600" b="1" dirty="0">
                <a:latin typeface="Arial" panose="020B0604020202020204" pitchFamily="34" charset="0"/>
                <a:cs typeface="Arial" panose="020B0604020202020204" pitchFamily="34" charset="0"/>
              </a:rPr>
              <a:t>Instructions (Break the Ice</a:t>
            </a:r>
            <a:r>
              <a:rPr lang="en-150" sz="1600" b="1" dirty="0">
                <a:latin typeface="Arial" panose="020B0604020202020204" pitchFamily="34" charset="0"/>
                <a:cs typeface="Arial" panose="020B0604020202020204" pitchFamily="34" charset="0"/>
              </a:rPr>
              <a:t>:</a:t>
            </a:r>
            <a:r>
              <a:rPr lang="en-US" sz="1600" b="1" dirty="0">
                <a:latin typeface="Arial" panose="020B0604020202020204" pitchFamily="34" charset="0"/>
                <a:cs typeface="Arial" panose="020B0604020202020204" pitchFamily="34" charset="0"/>
              </a:rPr>
              <a:t> Self-Introduction Template</a:t>
            </a:r>
            <a:r>
              <a:rPr lang="en-US" sz="1600" dirty="0">
                <a:latin typeface="Arial" panose="020B0604020202020204" pitchFamily="34" charset="0"/>
                <a:cs typeface="Arial" panose="020B0604020202020204" pitchFamily="34" charset="0"/>
              </a:rPr>
              <a:t>)</a:t>
            </a:r>
            <a:endParaRPr lang="en-US" sz="1600" b="1" dirty="0">
              <a:latin typeface="Arial" panose="020B0604020202020204" pitchFamily="34" charset="0"/>
              <a:cs typeface="Arial" panose="020B0604020202020204" pitchFamily="34" charset="0"/>
            </a:endParaRPr>
          </a:p>
          <a:p>
            <a:pPr>
              <a:lnSpc>
                <a:spcPct val="114000"/>
              </a:lnSpc>
            </a:pPr>
            <a:r>
              <a:rPr lang="en-US" sz="1200" dirty="0">
                <a:latin typeface="Arial" panose="020B0604020202020204" pitchFamily="34" charset="0"/>
                <a:cs typeface="Arial" panose="020B0604020202020204" pitchFamily="34" charset="0"/>
              </a:rPr>
              <a:t>This is the template you may use for your </a:t>
            </a:r>
            <a:r>
              <a:rPr lang="en-US" sz="1200" b="1" dirty="0">
                <a:latin typeface="Arial" panose="020B0604020202020204" pitchFamily="34" charset="0"/>
                <a:cs typeface="Arial" panose="020B0604020202020204" pitchFamily="34" charset="0"/>
              </a:rPr>
              <a:t>self-introduction presentation during the </a:t>
            </a:r>
            <a:r>
              <a:rPr lang="en-150" sz="1200" b="1" dirty="0">
                <a:latin typeface="Arial" panose="020B0604020202020204" pitchFamily="34" charset="0"/>
                <a:cs typeface="Arial" panose="020B0604020202020204" pitchFamily="34" charset="0"/>
              </a:rPr>
              <a:t>EU-CONEXUS Research Conference </a:t>
            </a:r>
            <a:r>
              <a:rPr lang="en-US" sz="1200" b="1" dirty="0">
                <a:latin typeface="Arial" panose="020B0604020202020204" pitchFamily="34" charset="0"/>
                <a:cs typeface="Arial" panose="020B0604020202020204" pitchFamily="34" charset="0"/>
              </a:rPr>
              <a:t>Ice Breaking </a:t>
            </a:r>
            <a:r>
              <a:rPr lang="en-150" sz="1200" b="1" dirty="0">
                <a:latin typeface="Arial" panose="020B0604020202020204" pitchFamily="34" charset="0"/>
                <a:cs typeface="Arial" panose="020B0604020202020204" pitchFamily="34" charset="0"/>
              </a:rPr>
              <a:t>Networking Activity</a:t>
            </a:r>
            <a:r>
              <a:rPr lang="en-US" sz="1200" dirty="0">
                <a:latin typeface="Arial" panose="020B0604020202020204" pitchFamily="34" charset="0"/>
                <a:cs typeface="Arial" panose="020B0604020202020204" pitchFamily="34" charset="0"/>
              </a:rPr>
              <a:t>.</a:t>
            </a:r>
          </a:p>
          <a:p>
            <a:pPr>
              <a:lnSpc>
                <a:spcPct val="114000"/>
              </a:lnSpc>
            </a:pPr>
            <a:r>
              <a:rPr lang="en-US" sz="1200" dirty="0">
                <a:latin typeface="Arial" panose="020B0604020202020204" pitchFamily="34" charset="0"/>
                <a:cs typeface="Arial" panose="020B0604020202020204" pitchFamily="34" charset="0"/>
              </a:rPr>
              <a:t>Below you will find </a:t>
            </a:r>
            <a:r>
              <a:rPr lang="en-US" sz="1200" b="1" dirty="0">
                <a:latin typeface="Arial" panose="020B0604020202020204" pitchFamily="34" charset="0"/>
                <a:cs typeface="Arial" panose="020B0604020202020204" pitchFamily="34" charset="0"/>
              </a:rPr>
              <a:t>the structure that each slide should follow</a:t>
            </a:r>
            <a:r>
              <a:rPr lang="en-US" sz="1200" dirty="0">
                <a:latin typeface="Arial" panose="020B0604020202020204" pitchFamily="34" charset="0"/>
                <a:cs typeface="Arial" panose="020B0604020202020204" pitchFamily="34" charset="0"/>
              </a:rPr>
              <a:t>.</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A </a:t>
            </a:r>
            <a:r>
              <a:rPr lang="en-US" sz="1200" b="1" u="sng" dirty="0">
                <a:latin typeface="Arial" panose="020B0604020202020204" pitchFamily="34" charset="0"/>
                <a:cs typeface="Arial" panose="020B0604020202020204" pitchFamily="34" charset="0"/>
              </a:rPr>
              <a:t>fictional character example will follow</a:t>
            </a:r>
            <a:r>
              <a:rPr lang="en-US" sz="1200" b="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to help you understand how to complete the slides.</a:t>
            </a:r>
          </a:p>
          <a:p>
            <a:pPr>
              <a:lnSpc>
                <a:spcPct val="114000"/>
              </a:lnSpc>
              <a:spcAft>
                <a:spcPts val="600"/>
              </a:spcAft>
            </a:pPr>
            <a:r>
              <a:rPr lang="en-US" sz="1200" dirty="0">
                <a:latin typeface="Arial" panose="020B0604020202020204" pitchFamily="34" charset="0"/>
                <a:cs typeface="Arial" panose="020B0604020202020204" pitchFamily="34" charset="0"/>
              </a:rPr>
              <a:t>Please </a:t>
            </a:r>
            <a:r>
              <a:rPr lang="en-US" sz="1200" b="1" dirty="0">
                <a:latin typeface="Arial" panose="020B0604020202020204" pitchFamily="34" charset="0"/>
                <a:cs typeface="Arial" panose="020B0604020202020204" pitchFamily="34" charset="0"/>
              </a:rPr>
              <a:t>delete this slide</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replace the content with your own information </a:t>
            </a:r>
            <a:r>
              <a:rPr lang="en-US" sz="1200" dirty="0">
                <a:latin typeface="Arial" panose="020B0604020202020204" pitchFamily="34" charset="0"/>
                <a:cs typeface="Arial" panose="020B0604020202020204" pitchFamily="34" charset="0"/>
              </a:rPr>
              <a:t>in the following slides, </a:t>
            </a:r>
            <a:r>
              <a:rPr lang="en-US" sz="1200" b="1" dirty="0">
                <a:latin typeface="Arial" panose="020B0604020202020204" pitchFamily="34" charset="0"/>
                <a:cs typeface="Arial" panose="020B0604020202020204" pitchFamily="34" charset="0"/>
              </a:rPr>
              <a:t>adjust the formatting </a:t>
            </a:r>
            <a:r>
              <a:rPr lang="en-US" sz="1200" dirty="0">
                <a:latin typeface="Arial" panose="020B0604020202020204" pitchFamily="34" charset="0"/>
                <a:cs typeface="Arial" panose="020B0604020202020204" pitchFamily="34" charset="0"/>
              </a:rPr>
              <a:t>as needed and </a:t>
            </a:r>
            <a:r>
              <a:rPr lang="en-US" sz="1200" b="1" dirty="0">
                <a:latin typeface="Arial" panose="020B0604020202020204" pitchFamily="34" charset="0"/>
                <a:cs typeface="Arial" panose="020B0604020202020204" pitchFamily="34" charset="0"/>
              </a:rPr>
              <a:t>save the file in PDF format </a:t>
            </a:r>
            <a:r>
              <a:rPr lang="en-US" sz="1200" dirty="0">
                <a:latin typeface="Arial" panose="020B0604020202020204" pitchFamily="34" charset="0"/>
                <a:cs typeface="Arial" panose="020B0604020202020204" pitchFamily="34" charset="0"/>
              </a:rPr>
              <a:t>for submission.</a:t>
            </a:r>
          </a:p>
          <a:p>
            <a:pPr>
              <a:lnSpc>
                <a:spcPct val="114000"/>
              </a:lnSpc>
              <a:spcAft>
                <a:spcPts val="600"/>
              </a:spcAft>
            </a:pPr>
            <a:r>
              <a:rPr lang="en-US" sz="1400" b="1" dirty="0">
                <a:latin typeface="Arial" panose="020B0604020202020204" pitchFamily="34" charset="0"/>
                <a:cs typeface="Arial" panose="020B0604020202020204" pitchFamily="34" charset="0"/>
              </a:rPr>
              <a:t>Slide Structure</a:t>
            </a:r>
            <a:endParaRPr lang="en-US" sz="1200" b="1" dirty="0">
              <a:latin typeface="Arial" panose="020B0604020202020204" pitchFamily="34" charset="0"/>
              <a:cs typeface="Arial" panose="020B0604020202020204" pitchFamily="34" charset="0"/>
            </a:endParaRPr>
          </a:p>
          <a:p>
            <a:pPr>
              <a:lnSpc>
                <a:spcPct val="114000"/>
              </a:lnSpc>
              <a:spcAft>
                <a:spcPts val="600"/>
              </a:spcAft>
            </a:pPr>
            <a:r>
              <a:rPr lang="en-US" sz="1200" b="1" dirty="0">
                <a:solidFill>
                  <a:schemeClr val="accent4"/>
                </a:solidFill>
                <a:latin typeface="Arial" panose="020B0604020202020204" pitchFamily="34" charset="0"/>
                <a:cs typeface="Arial" panose="020B0604020202020204" pitchFamily="34" charset="0"/>
              </a:rPr>
              <a:t>1st slide (Introduce yourself)</a:t>
            </a:r>
            <a:endParaRPr lang="en-US" sz="1200" dirty="0">
              <a:solidFill>
                <a:schemeClr val="accent4"/>
              </a:solidFill>
              <a:latin typeface="Arial" panose="020B0604020202020204" pitchFamily="34" charset="0"/>
              <a:cs typeface="Arial" panose="020B0604020202020204" pitchFamily="34" charset="0"/>
            </a:endParaRPr>
          </a:p>
          <a:p>
            <a:pPr marL="171450" indent="-171450">
              <a:lnSpc>
                <a:spcPct val="114000"/>
              </a:lnSpc>
              <a:buFont typeface="Arial" panose="020B0604020202020204" pitchFamily="34" charset="0"/>
              <a:buChar char="•"/>
            </a:pPr>
            <a:r>
              <a:rPr lang="en-US" sz="1200" dirty="0">
                <a:latin typeface="Arial" panose="020B0604020202020204" pitchFamily="34" charset="0"/>
                <a:cs typeface="Arial" panose="020B0604020202020204" pitchFamily="34" charset="0"/>
              </a:rPr>
              <a:t>Name &amp; Surname</a:t>
            </a:r>
            <a:endParaRPr lang="en-150" sz="1200" dirty="0">
              <a:latin typeface="Arial" panose="020B0604020202020204" pitchFamily="34" charset="0"/>
              <a:cs typeface="Arial" panose="020B0604020202020204" pitchFamily="34" charset="0"/>
            </a:endParaRPr>
          </a:p>
          <a:p>
            <a:pPr marL="171450" indent="-171450">
              <a:lnSpc>
                <a:spcPct val="114000"/>
              </a:lnSpc>
              <a:buFont typeface="Arial" panose="020B0604020202020204" pitchFamily="34" charset="0"/>
              <a:buChar char="•"/>
            </a:pPr>
            <a:r>
              <a:rPr lang="en-US" sz="1200" dirty="0">
                <a:latin typeface="Arial" panose="020B0604020202020204" pitchFamily="34" charset="0"/>
                <a:cs typeface="Arial" panose="020B0604020202020204" pitchFamily="34" charset="0"/>
              </a:rPr>
              <a:t>University/Research Institute in which your research activities take place &amp; Logo</a:t>
            </a:r>
            <a:endParaRPr lang="en-150" sz="1200" dirty="0">
              <a:latin typeface="Arial" panose="020B0604020202020204" pitchFamily="34" charset="0"/>
              <a:cs typeface="Arial" panose="020B0604020202020204" pitchFamily="34" charset="0"/>
            </a:endParaRPr>
          </a:p>
          <a:p>
            <a:pPr marL="171450" indent="-171450">
              <a:lnSpc>
                <a:spcPct val="114000"/>
              </a:lnSpc>
              <a:buFont typeface="Arial" panose="020B0604020202020204" pitchFamily="34" charset="0"/>
              <a:buChar char="•"/>
            </a:pPr>
            <a:r>
              <a:rPr lang="en-US" sz="1200" dirty="0">
                <a:latin typeface="Arial" panose="020B0604020202020204" pitchFamily="34" charset="0"/>
                <a:cs typeface="Arial" panose="020B0604020202020204" pitchFamily="34" charset="0"/>
              </a:rPr>
              <a:t>Laboratory in which your research activities take place</a:t>
            </a:r>
            <a:endParaRPr lang="en-150" sz="1200" dirty="0">
              <a:latin typeface="Arial" panose="020B0604020202020204" pitchFamily="34" charset="0"/>
              <a:cs typeface="Arial" panose="020B0604020202020204" pitchFamily="34" charset="0"/>
            </a:endParaRPr>
          </a:p>
          <a:p>
            <a:pPr marL="171450" indent="-171450">
              <a:lnSpc>
                <a:spcPct val="114000"/>
              </a:lnSpc>
              <a:buFont typeface="Arial" panose="020B0604020202020204" pitchFamily="34" charset="0"/>
              <a:buChar char="•"/>
            </a:pPr>
            <a:r>
              <a:rPr lang="en-US" sz="1200" dirty="0">
                <a:latin typeface="Arial" panose="020B0604020202020204" pitchFamily="34" charset="0"/>
                <a:cs typeface="Arial" panose="020B0604020202020204" pitchFamily="34" charset="0"/>
              </a:rPr>
              <a:t>Head of Laboratory</a:t>
            </a:r>
            <a:endParaRPr lang="en-150" sz="1200" dirty="0">
              <a:latin typeface="Arial" panose="020B0604020202020204" pitchFamily="34" charset="0"/>
              <a:cs typeface="Arial" panose="020B0604020202020204" pitchFamily="34" charset="0"/>
            </a:endParaRPr>
          </a:p>
          <a:p>
            <a:pPr marL="171450" indent="-171450">
              <a:lnSpc>
                <a:spcPct val="114000"/>
              </a:lnSpc>
              <a:buFont typeface="Arial" panose="020B0604020202020204" pitchFamily="34" charset="0"/>
              <a:buChar char="•"/>
            </a:pPr>
            <a:r>
              <a:rPr lang="en-US" sz="1200" dirty="0">
                <a:latin typeface="Arial" panose="020B0604020202020204" pitchFamily="34" charset="0"/>
                <a:cs typeface="Arial" panose="020B0604020202020204" pitchFamily="34" charset="0"/>
              </a:rPr>
              <a:t>Degree </a:t>
            </a:r>
            <a:r>
              <a:rPr lang="en-US" sz="1200" dirty="0" err="1">
                <a:latin typeface="Arial" panose="020B0604020202020204" pitchFamily="34" charset="0"/>
                <a:cs typeface="Arial" panose="020B0604020202020204" pitchFamily="34" charset="0"/>
              </a:rPr>
              <a:t>Programme</a:t>
            </a:r>
            <a:r>
              <a:rPr lang="en-US" sz="1200" dirty="0">
                <a:latin typeface="Arial" panose="020B0604020202020204" pitchFamily="34" charset="0"/>
                <a:cs typeface="Arial" panose="020B0604020202020204" pitchFamily="34" charset="0"/>
              </a:rPr>
              <a:t> (MSc / PhD </a:t>
            </a:r>
            <a:r>
              <a:rPr lang="en-US" sz="1200" dirty="0" err="1">
                <a:latin typeface="Arial" panose="020B0604020202020204" pitchFamily="34" charset="0"/>
                <a:cs typeface="Arial" panose="020B0604020202020204" pitchFamily="34" charset="0"/>
              </a:rPr>
              <a:t>Programme</a:t>
            </a:r>
            <a:r>
              <a:rPr lang="en-US" sz="1200" dirty="0">
                <a:latin typeface="Arial" panose="020B0604020202020204" pitchFamily="34" charset="0"/>
                <a:cs typeface="Arial" panose="020B0604020202020204" pitchFamily="34" charset="0"/>
              </a:rPr>
              <a:t> Title)</a:t>
            </a:r>
            <a:endParaRPr lang="en-150" sz="1200" dirty="0">
              <a:latin typeface="Arial" panose="020B0604020202020204" pitchFamily="34" charset="0"/>
              <a:cs typeface="Arial" panose="020B0604020202020204" pitchFamily="34" charset="0"/>
            </a:endParaRPr>
          </a:p>
          <a:p>
            <a:pPr marL="171450" indent="-171450">
              <a:lnSpc>
                <a:spcPct val="114000"/>
              </a:lnSpc>
              <a:buFont typeface="Arial" panose="020B0604020202020204" pitchFamily="34" charset="0"/>
              <a:buChar char="•"/>
            </a:pPr>
            <a:r>
              <a:rPr lang="en-US" sz="1200" dirty="0">
                <a:latin typeface="Arial" panose="020B0604020202020204" pitchFamily="34" charset="0"/>
                <a:cs typeface="Arial" panose="020B0604020202020204" pitchFamily="34" charset="0"/>
              </a:rPr>
              <a:t>Supervisor(s)</a:t>
            </a:r>
            <a:endParaRPr lang="en-150" sz="1200" dirty="0">
              <a:latin typeface="Arial" panose="020B0604020202020204" pitchFamily="34" charset="0"/>
              <a:cs typeface="Arial" panose="020B0604020202020204" pitchFamily="34" charset="0"/>
            </a:endParaRPr>
          </a:p>
          <a:p>
            <a:pPr marL="171450" indent="-171450">
              <a:lnSpc>
                <a:spcPct val="114000"/>
              </a:lnSpc>
              <a:buFont typeface="Arial" panose="020B0604020202020204" pitchFamily="34" charset="0"/>
              <a:buChar char="•"/>
            </a:pPr>
            <a:r>
              <a:rPr lang="en-US" sz="1200" dirty="0">
                <a:latin typeface="Arial" panose="020B0604020202020204" pitchFamily="34" charset="0"/>
                <a:cs typeface="Arial" panose="020B0604020202020204" pitchFamily="34" charset="0"/>
              </a:rPr>
              <a:t>Main Research Topic</a:t>
            </a:r>
            <a:endParaRPr lang="en-150" sz="1200" dirty="0">
              <a:latin typeface="Arial" panose="020B0604020202020204" pitchFamily="34" charset="0"/>
              <a:cs typeface="Arial" panose="020B0604020202020204" pitchFamily="34" charset="0"/>
            </a:endParaRPr>
          </a:p>
          <a:p>
            <a:pPr marL="171450" indent="-171450">
              <a:lnSpc>
                <a:spcPct val="114000"/>
              </a:lnSpc>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Scientifically Responsible Researcher of your research topic (who is/will be the corresponding author in the publication of your scientific results?)</a:t>
            </a:r>
            <a:endParaRPr lang="en-150" sz="1200" dirty="0">
              <a:latin typeface="Arial" panose="020B0604020202020204" pitchFamily="34" charset="0"/>
              <a:cs typeface="Arial" panose="020B0604020202020204" pitchFamily="34" charset="0"/>
            </a:endParaRPr>
          </a:p>
          <a:p>
            <a:pPr>
              <a:lnSpc>
                <a:spcPct val="114000"/>
              </a:lnSpc>
              <a:spcAft>
                <a:spcPts val="600"/>
              </a:spcAft>
            </a:pPr>
            <a:r>
              <a:rPr lang="en-US" sz="1200" b="1" dirty="0">
                <a:solidFill>
                  <a:schemeClr val="accent4"/>
                </a:solidFill>
                <a:latin typeface="Arial" panose="020B0604020202020204" pitchFamily="34" charset="0"/>
                <a:cs typeface="Arial" panose="020B0604020202020204" pitchFamily="34" charset="0"/>
              </a:rPr>
              <a:t>2nd slide (Details on your Research topic)</a:t>
            </a:r>
          </a:p>
          <a:p>
            <a:pPr marL="171450" indent="-171450">
              <a:lnSpc>
                <a:spcPct val="114000"/>
              </a:lnSpc>
              <a:buFont typeface="Arial" panose="020B0604020202020204" pitchFamily="34" charset="0"/>
              <a:buChar char="•"/>
            </a:pPr>
            <a:r>
              <a:rPr lang="en-US" sz="1200" dirty="0">
                <a:latin typeface="Arial" panose="020B0604020202020204" pitchFamily="34" charset="0"/>
                <a:cs typeface="Arial" panose="020B0604020202020204" pitchFamily="34" charset="0"/>
              </a:rPr>
              <a:t>Your Research topic </a:t>
            </a:r>
          </a:p>
          <a:p>
            <a:pPr marL="171450" indent="-171450">
              <a:lnSpc>
                <a:spcPct val="114000"/>
              </a:lnSpc>
              <a:buFont typeface="Arial" panose="020B0604020202020204" pitchFamily="34" charset="0"/>
              <a:buChar char="•"/>
            </a:pPr>
            <a:r>
              <a:rPr lang="en-US" sz="1200" dirty="0">
                <a:latin typeface="Arial" panose="020B0604020202020204" pitchFamily="34" charset="0"/>
                <a:cs typeface="Arial" panose="020B0604020202020204" pitchFamily="34" charset="0"/>
              </a:rPr>
              <a:t>Your Research topic described using figures</a:t>
            </a:r>
          </a:p>
          <a:p>
            <a:pPr marL="171450" indent="-171450">
              <a:lnSpc>
                <a:spcPct val="114000"/>
              </a:lnSpc>
              <a:buFont typeface="Arial" panose="020B0604020202020204" pitchFamily="34" charset="0"/>
              <a:buChar char="•"/>
            </a:pPr>
            <a:r>
              <a:rPr lang="en-US" sz="1200" dirty="0">
                <a:latin typeface="Arial" panose="020B0604020202020204" pitchFamily="34" charset="0"/>
                <a:cs typeface="Arial" panose="020B0604020202020204" pitchFamily="34" charset="0"/>
              </a:rPr>
              <a:t>Your research methodology in brief</a:t>
            </a:r>
          </a:p>
          <a:p>
            <a:pPr marL="171450" indent="-171450">
              <a:lnSpc>
                <a:spcPct val="114000"/>
              </a:lnSpc>
              <a:buFont typeface="Arial" panose="020B0604020202020204" pitchFamily="34" charset="0"/>
              <a:buChar char="•"/>
            </a:pPr>
            <a:r>
              <a:rPr lang="en-US" sz="1200" dirty="0">
                <a:latin typeface="Arial" panose="020B0604020202020204" pitchFamily="34" charset="0"/>
                <a:cs typeface="Arial" panose="020B0604020202020204" pitchFamily="34" charset="0"/>
              </a:rPr>
              <a:t>Your publications, if any, related to this research topic</a:t>
            </a:r>
          </a:p>
          <a:p>
            <a:pPr marL="171450" indent="-171450">
              <a:lnSpc>
                <a:spcPct val="114000"/>
              </a:lnSpc>
              <a:buFont typeface="Arial" panose="020B0604020202020204" pitchFamily="34" charset="0"/>
              <a:buChar char="•"/>
            </a:pPr>
            <a:r>
              <a:rPr lang="en-US" sz="1200" dirty="0">
                <a:latin typeface="Arial" panose="020B0604020202020204" pitchFamily="34" charset="0"/>
                <a:cs typeface="Arial" panose="020B0604020202020204" pitchFamily="34" charset="0"/>
              </a:rPr>
              <a:t>What is the source of funding for your research activities on your topic? (for example, Horizon X, Fellowship X)</a:t>
            </a:r>
          </a:p>
          <a:p>
            <a:pPr marL="171450" indent="-171450">
              <a:lnSpc>
                <a:spcPct val="114000"/>
              </a:lnSpc>
              <a:buFont typeface="Arial" panose="020B0604020202020204" pitchFamily="34" charset="0"/>
              <a:buChar char="•"/>
            </a:pPr>
            <a:r>
              <a:rPr lang="en-US" sz="1200" dirty="0">
                <a:latin typeface="Arial" panose="020B0604020202020204" pitchFamily="34" charset="0"/>
                <a:cs typeface="Arial" panose="020B0604020202020204" pitchFamily="34" charset="0"/>
              </a:rPr>
              <a:t>Which scientific session of this conference matches your research topic?</a:t>
            </a:r>
          </a:p>
        </p:txBody>
      </p:sp>
    </p:spTree>
    <p:extLst>
      <p:ext uri="{BB962C8B-B14F-4D97-AF65-F5344CB8AC3E}">
        <p14:creationId xmlns:p14="http://schemas.microsoft.com/office/powerpoint/2010/main" val="3661646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1230ADF-E147-F96F-CD6C-812D39C22E1F}"/>
              </a:ext>
            </a:extLst>
          </p:cNvPr>
          <p:cNvSpPr txBox="1">
            <a:spLocks/>
          </p:cNvSpPr>
          <p:nvPr/>
        </p:nvSpPr>
        <p:spPr bwMode="auto">
          <a:xfrm>
            <a:off x="1598763" y="1721107"/>
            <a:ext cx="10160615" cy="2186867"/>
          </a:xfrm>
          <a:prstGeom prst="rect">
            <a:avLst/>
          </a:prstGeom>
        </p:spPr>
        <p:txBody>
          <a:bodyPr/>
          <a:lstStyle>
            <a:lvl1pPr algn="l" defTabSz="914400">
              <a:lnSpc>
                <a:spcPct val="90000"/>
              </a:lnSpc>
              <a:spcBef>
                <a:spcPts val="0"/>
              </a:spcBef>
              <a:buNone/>
              <a:defRPr sz="5000" b="0" i="0" cap="none" spc="0">
                <a:solidFill>
                  <a:srgbClr val="2E34D1"/>
                </a:solidFill>
                <a:latin typeface="Campton Medium"/>
                <a:ea typeface="Campton Medium"/>
                <a:cs typeface="Campton Medium"/>
              </a:defRPr>
            </a:lvl1pPr>
          </a:lstStyle>
          <a:p>
            <a:pPr>
              <a:lnSpc>
                <a:spcPct val="114000"/>
              </a:lnSpc>
            </a:pPr>
            <a:r>
              <a:rPr lang="en-150" sz="4000" b="1" dirty="0">
                <a:solidFill>
                  <a:schemeClr val="tx1"/>
                </a:solidFill>
                <a:latin typeface="Arial" panose="020B0604020202020204" pitchFamily="34" charset="0"/>
                <a:cs typeface="Arial" panose="020B0604020202020204" pitchFamily="34" charset="0"/>
              </a:rPr>
              <a:t>Maria Papadaki</a:t>
            </a:r>
            <a:endParaRPr lang="en-US" sz="4000" dirty="0">
              <a:solidFill>
                <a:schemeClr val="tx1"/>
              </a:solidFill>
              <a:latin typeface="Arial" panose="020B0604020202020204" pitchFamily="34" charset="0"/>
              <a:cs typeface="Arial" panose="020B0604020202020204" pitchFamily="34" charset="0"/>
            </a:endParaRPr>
          </a:p>
          <a:p>
            <a:pPr>
              <a:lnSpc>
                <a:spcPct val="114000"/>
              </a:lnSpc>
            </a:pPr>
            <a:r>
              <a:rPr lang="en-US" sz="3200" dirty="0">
                <a:solidFill>
                  <a:schemeClr val="accent3"/>
                </a:solidFill>
                <a:latin typeface="Arial" panose="020B0604020202020204" pitchFamily="34" charset="0"/>
                <a:cs typeface="Arial" panose="020B0604020202020204" pitchFamily="34" charset="0"/>
              </a:rPr>
              <a:t>PhD Candidate, University of the Aegean</a:t>
            </a:r>
            <a:br>
              <a:rPr lang="en-US" sz="3200" dirty="0">
                <a:solidFill>
                  <a:schemeClr val="tx1"/>
                </a:solidFill>
                <a:latin typeface="Arial" panose="020B0604020202020204" pitchFamily="34" charset="0"/>
                <a:cs typeface="Arial" panose="020B0604020202020204" pitchFamily="34" charset="0"/>
              </a:rPr>
            </a:br>
            <a:r>
              <a:rPr lang="en-US" sz="2800" dirty="0">
                <a:solidFill>
                  <a:schemeClr val="tx1"/>
                </a:solidFill>
                <a:latin typeface="Arial" panose="020B0604020202020204" pitchFamily="34" charset="0"/>
                <a:cs typeface="Arial" panose="020B0604020202020204" pitchFamily="34" charset="0"/>
              </a:rPr>
              <a:t>Marine Environmental Dynamics Laboratory</a:t>
            </a:r>
            <a:endParaRPr lang="en-US" sz="3200" dirty="0">
              <a:solidFill>
                <a:schemeClr val="tx1"/>
              </a:solidFill>
              <a:latin typeface="Arial" panose="020B0604020202020204" pitchFamily="34" charset="0"/>
              <a:cs typeface="Arial" panose="020B0604020202020204" pitchFamily="34" charset="0"/>
            </a:endParaRPr>
          </a:p>
          <a:p>
            <a:pPr>
              <a:lnSpc>
                <a:spcPct val="114000"/>
              </a:lnSpc>
            </a:pPr>
            <a:r>
              <a:rPr lang="en-US" sz="2400" b="1" dirty="0">
                <a:solidFill>
                  <a:schemeClr val="tx1"/>
                </a:solidFill>
                <a:latin typeface="Arial" panose="020B0604020202020204" pitchFamily="34" charset="0"/>
                <a:cs typeface="Arial" panose="020B0604020202020204" pitchFamily="34" charset="0"/>
              </a:rPr>
              <a:t>Head of Lab: </a:t>
            </a:r>
            <a:r>
              <a:rPr lang="en-US" sz="2400" dirty="0">
                <a:solidFill>
                  <a:schemeClr val="tx1"/>
                </a:solidFill>
                <a:latin typeface="Arial" panose="020B0604020202020204" pitchFamily="34" charset="0"/>
                <a:cs typeface="Arial" panose="020B0604020202020204" pitchFamily="34" charset="0"/>
              </a:rPr>
              <a:t>Prof. Dimitris Alexandridis</a:t>
            </a:r>
            <a:endParaRPr lang="en-US" sz="5400" dirty="0">
              <a:solidFill>
                <a:schemeClr val="tx1"/>
              </a:solidFill>
            </a:endParaRPr>
          </a:p>
          <a:p>
            <a:pPr>
              <a:lnSpc>
                <a:spcPct val="114000"/>
              </a:lnSpc>
            </a:pPr>
            <a:endParaRPr lang="en-US" dirty="0">
              <a:solidFill>
                <a:schemeClr val="tx1"/>
              </a:solidFill>
              <a:latin typeface="+mn-lt"/>
            </a:endParaRPr>
          </a:p>
        </p:txBody>
      </p:sp>
      <p:cxnSp>
        <p:nvCxnSpPr>
          <p:cNvPr id="5" name="Straight Connector 4">
            <a:extLst>
              <a:ext uri="{FF2B5EF4-FFF2-40B4-BE49-F238E27FC236}">
                <a16:creationId xmlns:a16="http://schemas.microsoft.com/office/drawing/2014/main" id="{81EF030A-5B7F-314C-FE6D-314A0E81DF66}"/>
              </a:ext>
            </a:extLst>
          </p:cNvPr>
          <p:cNvCxnSpPr>
            <a:cxnSpLocks/>
          </p:cNvCxnSpPr>
          <p:nvPr/>
        </p:nvCxnSpPr>
        <p:spPr bwMode="auto">
          <a:xfrm>
            <a:off x="1130300" y="1793512"/>
            <a:ext cx="0" cy="2114462"/>
          </a:xfrm>
          <a:prstGeom prst="line">
            <a:avLst/>
          </a:prstGeom>
          <a:ln w="47625"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0E6C20F-03E1-79BF-056E-90A8E1990D55}"/>
              </a:ext>
            </a:extLst>
          </p:cNvPr>
          <p:cNvSpPr txBox="1"/>
          <p:nvPr/>
        </p:nvSpPr>
        <p:spPr>
          <a:xfrm>
            <a:off x="996729" y="4507080"/>
            <a:ext cx="10160616" cy="1862048"/>
          </a:xfrm>
          <a:prstGeom prst="rect">
            <a:avLst/>
          </a:prstGeom>
          <a:noFill/>
        </p:spPr>
        <p:txBody>
          <a:bodyPr wrap="square">
            <a:spAutoFit/>
          </a:bodyPr>
          <a:lstStyle/>
          <a:p>
            <a:pPr algn="just">
              <a:spcAft>
                <a:spcPts val="600"/>
              </a:spcAft>
              <a:buClr>
                <a:schemeClr val="accent3"/>
              </a:buClr>
            </a:pPr>
            <a:r>
              <a:rPr lang="fr-FR" sz="2000" b="1" dirty="0">
                <a:latin typeface="Arial" panose="020B0604020202020204" pitchFamily="34" charset="0"/>
                <a:cs typeface="Arial" panose="020B0604020202020204" pitchFamily="34" charset="0"/>
              </a:rPr>
              <a:t>PhD Programme in Marine Environnemental Science</a:t>
            </a:r>
            <a:endParaRPr lang="en-150" sz="2000" b="1" dirty="0">
              <a:latin typeface="Arial" panose="020B0604020202020204" pitchFamily="34" charset="0"/>
              <a:cs typeface="Arial" panose="020B0604020202020204" pitchFamily="34" charset="0"/>
            </a:endParaRPr>
          </a:p>
          <a:p>
            <a:pPr algn="just">
              <a:spcAft>
                <a:spcPts val="600"/>
              </a:spcAft>
              <a:buClr>
                <a:schemeClr val="accent3"/>
              </a:buClr>
            </a:pPr>
            <a:r>
              <a:rPr lang="en-US" sz="2000" b="1" dirty="0">
                <a:latin typeface="Arial" panose="020B0604020202020204" pitchFamily="34" charset="0"/>
                <a:cs typeface="Arial" panose="020B0604020202020204" pitchFamily="34" charset="0"/>
              </a:rPr>
              <a:t>Main Research Topic:</a:t>
            </a:r>
            <a:r>
              <a:rPr lang="en-150"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Monitoring microplastic pollution and trophic transfer in semi-enclosed Mediterranean coastal systems</a:t>
            </a:r>
            <a:endParaRPr lang="en-150" sz="2000" dirty="0">
              <a:latin typeface="Arial" panose="020B0604020202020204" pitchFamily="34" charset="0"/>
              <a:cs typeface="Arial" panose="020B0604020202020204" pitchFamily="34" charset="0"/>
            </a:endParaRPr>
          </a:p>
          <a:p>
            <a:pPr algn="just">
              <a:spcAft>
                <a:spcPts val="600"/>
              </a:spcAft>
              <a:buClr>
                <a:schemeClr val="accent3"/>
              </a:buClr>
            </a:pPr>
            <a:r>
              <a:rPr lang="en-150" sz="2000" b="1" dirty="0">
                <a:latin typeface="Arial" panose="020B0604020202020204" pitchFamily="34" charset="0"/>
                <a:cs typeface="Arial" panose="020B0604020202020204" pitchFamily="34" charset="0"/>
              </a:rPr>
              <a:t>Supervisor</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Assoc. Prof. Sofia Markou</a:t>
            </a:r>
            <a:endParaRPr lang="en-US" sz="2000" b="1" dirty="0">
              <a:latin typeface="Arial" panose="020B0604020202020204" pitchFamily="34" charset="0"/>
              <a:cs typeface="Arial" panose="020B0604020202020204" pitchFamily="34" charset="0"/>
            </a:endParaRPr>
          </a:p>
          <a:p>
            <a:pPr algn="just">
              <a:spcAft>
                <a:spcPts val="600"/>
              </a:spcAft>
              <a:buClr>
                <a:schemeClr val="accent3"/>
              </a:buClr>
            </a:pPr>
            <a:r>
              <a:rPr lang="en-150" sz="2000" b="1" dirty="0">
                <a:latin typeface="Arial" panose="020B0604020202020204" pitchFamily="34" charset="0"/>
                <a:cs typeface="Arial" panose="020B0604020202020204" pitchFamily="34" charset="0"/>
              </a:rPr>
              <a:t>Scientific Responsible Researcher: </a:t>
            </a:r>
            <a:r>
              <a:rPr lang="en-US" sz="2000" dirty="0">
                <a:latin typeface="Arial" panose="020B0604020202020204" pitchFamily="34" charset="0"/>
                <a:cs typeface="Arial" panose="020B0604020202020204" pitchFamily="34" charset="0"/>
              </a:rPr>
              <a:t>Assoc. Prof. Sofia Markou</a:t>
            </a:r>
          </a:p>
        </p:txBody>
      </p:sp>
      <p:pic>
        <p:nvPicPr>
          <p:cNvPr id="19" name="Picture 18">
            <a:extLst>
              <a:ext uri="{FF2B5EF4-FFF2-40B4-BE49-F238E27FC236}">
                <a16:creationId xmlns:a16="http://schemas.microsoft.com/office/drawing/2014/main" id="{0D2968B6-F67B-AA90-95B2-91EA063204DA}"/>
              </a:ext>
            </a:extLst>
          </p:cNvPr>
          <p:cNvPicPr>
            <a:picLocks noChangeAspect="1"/>
          </p:cNvPicPr>
          <p:nvPr/>
        </p:nvPicPr>
        <p:blipFill>
          <a:blip r:embed="rId2"/>
          <a:stretch>
            <a:fillRect/>
          </a:stretch>
        </p:blipFill>
        <p:spPr>
          <a:xfrm>
            <a:off x="1130300" y="515580"/>
            <a:ext cx="2581134" cy="684000"/>
          </a:xfrm>
          <a:prstGeom prst="rect">
            <a:avLst/>
          </a:prstGeom>
        </p:spPr>
      </p:pic>
      <p:pic>
        <p:nvPicPr>
          <p:cNvPr id="21" name="Picture 20">
            <a:extLst>
              <a:ext uri="{FF2B5EF4-FFF2-40B4-BE49-F238E27FC236}">
                <a16:creationId xmlns:a16="http://schemas.microsoft.com/office/drawing/2014/main" id="{36390AB2-4C24-F95D-40C7-F3DD550BD54E}"/>
              </a:ext>
            </a:extLst>
          </p:cNvPr>
          <p:cNvPicPr>
            <a:picLocks noChangeAspect="1"/>
          </p:cNvPicPr>
          <p:nvPr/>
        </p:nvPicPr>
        <p:blipFill>
          <a:blip r:embed="rId3"/>
          <a:stretch>
            <a:fillRect/>
          </a:stretch>
        </p:blipFill>
        <p:spPr>
          <a:xfrm>
            <a:off x="4180115" y="515580"/>
            <a:ext cx="3260323" cy="684000"/>
          </a:xfrm>
          <a:prstGeom prst="rect">
            <a:avLst/>
          </a:prstGeom>
        </p:spPr>
      </p:pic>
      <p:pic>
        <p:nvPicPr>
          <p:cNvPr id="2" name="Picture 1">
            <a:extLst>
              <a:ext uri="{FF2B5EF4-FFF2-40B4-BE49-F238E27FC236}">
                <a16:creationId xmlns:a16="http://schemas.microsoft.com/office/drawing/2014/main" id="{021F6B84-E8D5-8D77-52F1-29F1812393B4}"/>
              </a:ext>
            </a:extLst>
          </p:cNvPr>
          <p:cNvPicPr>
            <a:picLocks noChangeAspect="1"/>
          </p:cNvPicPr>
          <p:nvPr/>
        </p:nvPicPr>
        <p:blipFill>
          <a:blip r:embed="rId4"/>
          <a:stretch>
            <a:fillRect/>
          </a:stretch>
        </p:blipFill>
        <p:spPr>
          <a:xfrm>
            <a:off x="8605149" y="3429000"/>
            <a:ext cx="2786427" cy="1094519"/>
          </a:xfrm>
          <a:prstGeom prst="rect">
            <a:avLst/>
          </a:prstGeom>
        </p:spPr>
      </p:pic>
    </p:spTree>
    <p:extLst>
      <p:ext uri="{BB962C8B-B14F-4D97-AF65-F5344CB8AC3E}">
        <p14:creationId xmlns:p14="http://schemas.microsoft.com/office/powerpoint/2010/main" val="1663275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95F9BB62-F21A-DC84-87BD-A4F546223AFC}"/>
            </a:ext>
          </a:extLst>
        </p:cNvPr>
        <p:cNvGrpSpPr/>
        <p:nvPr/>
      </p:nvGrpSpPr>
      <p:grpSpPr bwMode="auto">
        <a:xfrm>
          <a:off x="0" y="0"/>
          <a:ext cx="0" cy="0"/>
          <a:chOff x="0" y="0"/>
          <a:chExt cx="0" cy="0"/>
        </a:xfrm>
      </p:grpSpPr>
      <p:sp>
        <p:nvSpPr>
          <p:cNvPr id="6" name="Title 5">
            <a:extLst>
              <a:ext uri="{FF2B5EF4-FFF2-40B4-BE49-F238E27FC236}">
                <a16:creationId xmlns:a16="http://schemas.microsoft.com/office/drawing/2014/main" id="{210FC4E4-F9FD-7250-2BD5-F322691DC355}"/>
              </a:ext>
            </a:extLst>
          </p:cNvPr>
          <p:cNvSpPr>
            <a:spLocks noGrp="1"/>
          </p:cNvSpPr>
          <p:nvPr>
            <p:ph type="title"/>
          </p:nvPr>
        </p:nvSpPr>
        <p:spPr bwMode="auto">
          <a:xfrm>
            <a:off x="784213" y="404813"/>
            <a:ext cx="10070064" cy="863752"/>
          </a:xfrm>
        </p:spPr>
        <p:txBody>
          <a:bodyPr/>
          <a:lstStyle/>
          <a:p>
            <a:pPr>
              <a:defRPr/>
            </a:pPr>
            <a:r>
              <a:rPr lang="en-US" sz="3000" dirty="0">
                <a:latin typeface="Arial" panose="020B0604020202020204" pitchFamily="34" charset="0"/>
                <a:cs typeface="Arial" panose="020B0604020202020204" pitchFamily="34" charset="0"/>
              </a:rPr>
              <a:t>Monitoring microplastic pollution and trophic transfer in semi-enclosed Mediterranean coastal systems</a:t>
            </a:r>
          </a:p>
        </p:txBody>
      </p:sp>
      <p:cxnSp>
        <p:nvCxnSpPr>
          <p:cNvPr id="9" name="Straight Connector 8">
            <a:extLst>
              <a:ext uri="{FF2B5EF4-FFF2-40B4-BE49-F238E27FC236}">
                <a16:creationId xmlns:a16="http://schemas.microsoft.com/office/drawing/2014/main" id="{DAA2B243-204A-7C84-1528-FC81441DDF49}"/>
              </a:ext>
            </a:extLst>
          </p:cNvPr>
          <p:cNvCxnSpPr>
            <a:cxnSpLocks/>
          </p:cNvCxnSpPr>
          <p:nvPr/>
        </p:nvCxnSpPr>
        <p:spPr bwMode="auto">
          <a:xfrm>
            <a:off x="658404" y="478089"/>
            <a:ext cx="0" cy="703847"/>
          </a:xfrm>
          <a:prstGeom prst="line">
            <a:avLst/>
          </a:prstGeom>
          <a:ln w="47625"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Slide Number Placeholder 9">
            <a:extLst>
              <a:ext uri="{FF2B5EF4-FFF2-40B4-BE49-F238E27FC236}">
                <a16:creationId xmlns:a16="http://schemas.microsoft.com/office/drawing/2014/main" id="{C2AE7BB6-D80B-84CD-108F-2CCCAC433CAF}"/>
              </a:ext>
            </a:extLst>
          </p:cNvPr>
          <p:cNvSpPr>
            <a:spLocks noGrp="1"/>
          </p:cNvSpPr>
          <p:nvPr>
            <p:ph type="sldNum" sz="quarter" idx="12"/>
          </p:nvPr>
        </p:nvSpPr>
        <p:spPr bwMode="auto">
          <a:xfrm>
            <a:off x="11224767" y="404813"/>
            <a:ext cx="554227" cy="392019"/>
          </a:xfrm>
        </p:spPr>
        <p:txBody>
          <a:bodyPr/>
          <a:lstStyle/>
          <a:p>
            <a:pPr>
              <a:defRPr/>
            </a:pPr>
            <a:fld id="{53969381-6070-C14C-AC19-9F0CCB6EE0F1}" type="slidenum">
              <a:rPr lang="en-US"/>
              <a:t>3</a:t>
            </a:fld>
            <a:r>
              <a:rPr lang="en-US"/>
              <a:t> </a:t>
            </a:r>
            <a:endParaRPr/>
          </a:p>
        </p:txBody>
      </p:sp>
      <p:sp>
        <p:nvSpPr>
          <p:cNvPr id="26" name="TextBox 25">
            <a:extLst>
              <a:ext uri="{FF2B5EF4-FFF2-40B4-BE49-F238E27FC236}">
                <a16:creationId xmlns:a16="http://schemas.microsoft.com/office/drawing/2014/main" id="{AC9AB0A2-363C-1A75-CA04-CEC9E4DA8382}"/>
              </a:ext>
            </a:extLst>
          </p:cNvPr>
          <p:cNvSpPr txBox="1"/>
          <p:nvPr/>
        </p:nvSpPr>
        <p:spPr>
          <a:xfrm>
            <a:off x="5919302" y="3397440"/>
            <a:ext cx="7732082" cy="317395"/>
          </a:xfrm>
          <a:prstGeom prst="rect">
            <a:avLst/>
          </a:prstGeom>
          <a:noFill/>
        </p:spPr>
        <p:txBody>
          <a:bodyPr wrap="square">
            <a:spAutoFit/>
          </a:bodyPr>
          <a:lstStyle/>
          <a:p>
            <a:pPr marL="285750" indent="-285750">
              <a:lnSpc>
                <a:spcPct val="114000"/>
              </a:lnSpc>
              <a:buClr>
                <a:schemeClr val="accent3"/>
              </a:buClr>
              <a:buFont typeface="Arial" panose="020B0604020202020204" pitchFamily="34" charset="0"/>
              <a:buChar char="—"/>
            </a:pPr>
            <a:r>
              <a:rPr lang="en-US" sz="1400" dirty="0">
                <a:latin typeface="Arial" panose="020B0604020202020204" pitchFamily="34" charset="0"/>
                <a:cs typeface="Arial" panose="020B0604020202020204" pitchFamily="34" charset="0"/>
              </a:rPr>
              <a:t>Horizon Europe – Mission Ocean &amp; Waters</a:t>
            </a:r>
            <a:r>
              <a:rPr lang="en-150"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(Project: </a:t>
            </a:r>
            <a:r>
              <a:rPr lang="en-US" sz="1400" b="1" dirty="0">
                <a:latin typeface="Arial" panose="020B0604020202020204" pitchFamily="34" charset="0"/>
                <a:cs typeface="Arial" panose="020B0604020202020204" pitchFamily="34" charset="0"/>
              </a:rPr>
              <a:t>MICROTRACK</a:t>
            </a:r>
            <a:r>
              <a:rPr lang="en-US" sz="1400" dirty="0">
                <a:latin typeface="Arial" panose="020B0604020202020204" pitchFamily="34" charset="0"/>
                <a:cs typeface="Arial" panose="020B0604020202020204" pitchFamily="34" charset="0"/>
              </a:rPr>
              <a:t>)</a:t>
            </a:r>
          </a:p>
        </p:txBody>
      </p:sp>
      <p:sp>
        <p:nvSpPr>
          <p:cNvPr id="33" name="TextBox 32">
            <a:extLst>
              <a:ext uri="{FF2B5EF4-FFF2-40B4-BE49-F238E27FC236}">
                <a16:creationId xmlns:a16="http://schemas.microsoft.com/office/drawing/2014/main" id="{214D83D2-5788-DAB7-1470-C71D1C860D32}"/>
              </a:ext>
            </a:extLst>
          </p:cNvPr>
          <p:cNvSpPr txBox="1"/>
          <p:nvPr/>
        </p:nvSpPr>
        <p:spPr>
          <a:xfrm>
            <a:off x="5942216" y="4186839"/>
            <a:ext cx="5873913" cy="808555"/>
          </a:xfrm>
          <a:prstGeom prst="rect">
            <a:avLst/>
          </a:prstGeom>
          <a:noFill/>
        </p:spPr>
        <p:txBody>
          <a:bodyPr wrap="square">
            <a:spAutoFit/>
          </a:bodyPr>
          <a:lstStyle/>
          <a:p>
            <a:pPr marL="285750" indent="-285750" algn="just">
              <a:lnSpc>
                <a:spcPct val="114000"/>
              </a:lnSpc>
              <a:spcAft>
                <a:spcPts val="600"/>
              </a:spcAft>
              <a:buClr>
                <a:schemeClr val="accent3"/>
              </a:buClr>
              <a:buFont typeface="Arial" panose="020B0604020202020204" pitchFamily="34" charset="0"/>
              <a:buChar char="—"/>
            </a:pPr>
            <a:r>
              <a:rPr lang="en-US" sz="1400" b="1" dirty="0">
                <a:latin typeface="Arial" panose="020B0604020202020204" pitchFamily="34" charset="0"/>
                <a:cs typeface="Arial" panose="020B0604020202020204" pitchFamily="34" charset="0"/>
              </a:rPr>
              <a:t>Papadaki, M.</a:t>
            </a:r>
            <a:r>
              <a:rPr lang="en-US" sz="1400" dirty="0">
                <a:latin typeface="Arial" panose="020B0604020202020204" pitchFamily="34" charset="0"/>
                <a:cs typeface="Arial" panose="020B0604020202020204" pitchFamily="34" charset="0"/>
              </a:rPr>
              <a:t>, Markou, S., &amp; Rossi, L. (2025). Microplastic accumulation patterns in Aegean coastal waters. Marine Pollution Bulletin (under review).</a:t>
            </a:r>
          </a:p>
        </p:txBody>
      </p:sp>
      <p:sp>
        <p:nvSpPr>
          <p:cNvPr id="45" name="TextBox 44">
            <a:extLst>
              <a:ext uri="{FF2B5EF4-FFF2-40B4-BE49-F238E27FC236}">
                <a16:creationId xmlns:a16="http://schemas.microsoft.com/office/drawing/2014/main" id="{B11A3901-79F1-37CD-496C-397D983F004F}"/>
              </a:ext>
            </a:extLst>
          </p:cNvPr>
          <p:cNvSpPr txBox="1"/>
          <p:nvPr/>
        </p:nvSpPr>
        <p:spPr bwMode="auto">
          <a:xfrm>
            <a:off x="566943" y="5175110"/>
            <a:ext cx="6895816" cy="394210"/>
          </a:xfrm>
          <a:prstGeom prst="rect">
            <a:avLst/>
          </a:prstGeom>
          <a:noFill/>
        </p:spPr>
        <p:txBody>
          <a:bodyPr wrap="square">
            <a:spAutoFit/>
          </a:bodyPr>
          <a:lstStyle/>
          <a:p>
            <a:pPr>
              <a:lnSpc>
                <a:spcPct val="120000"/>
              </a:lnSpc>
              <a:spcBef>
                <a:spcPts val="1000"/>
              </a:spcBef>
              <a:buClr>
                <a:schemeClr val="accent3"/>
              </a:buClr>
              <a:buSzPct val="130000"/>
              <a:defRPr/>
            </a:pPr>
            <a:r>
              <a:rPr lang="en-US" cap="all" dirty="0">
                <a:solidFill>
                  <a:srgbClr val="346FFD"/>
                </a:solidFill>
                <a:latin typeface="Arial" panose="020B0604020202020204" pitchFamily="34" charset="0"/>
                <a:cs typeface="Arial" panose="020B0604020202020204" pitchFamily="34" charset="0"/>
              </a:rPr>
              <a:t>Matching </a:t>
            </a:r>
            <a:r>
              <a:rPr lang="en-150" cap="all" dirty="0">
                <a:solidFill>
                  <a:srgbClr val="346FFD"/>
                </a:solidFill>
                <a:latin typeface="Arial" panose="020B0604020202020204" pitchFamily="34" charset="0"/>
                <a:cs typeface="Arial" panose="020B0604020202020204" pitchFamily="34" charset="0"/>
              </a:rPr>
              <a:t>EU-CONEXUS </a:t>
            </a:r>
            <a:r>
              <a:rPr lang="en-US" cap="all" dirty="0">
                <a:solidFill>
                  <a:srgbClr val="346FFD"/>
                </a:solidFill>
                <a:latin typeface="Arial" panose="020B0604020202020204" pitchFamily="34" charset="0"/>
                <a:cs typeface="Arial" panose="020B0604020202020204" pitchFamily="34" charset="0"/>
              </a:rPr>
              <a:t>Conference Session</a:t>
            </a:r>
          </a:p>
        </p:txBody>
      </p:sp>
      <p:sp>
        <p:nvSpPr>
          <p:cNvPr id="46" name="TextBox 45">
            <a:extLst>
              <a:ext uri="{FF2B5EF4-FFF2-40B4-BE49-F238E27FC236}">
                <a16:creationId xmlns:a16="http://schemas.microsoft.com/office/drawing/2014/main" id="{3555F7FE-8222-A1B4-21F5-E8AE2DA6ED4A}"/>
              </a:ext>
            </a:extLst>
          </p:cNvPr>
          <p:cNvSpPr txBox="1"/>
          <p:nvPr/>
        </p:nvSpPr>
        <p:spPr bwMode="auto">
          <a:xfrm>
            <a:off x="616817" y="5597570"/>
            <a:ext cx="10958365" cy="317395"/>
          </a:xfrm>
          <a:prstGeom prst="rect">
            <a:avLst/>
          </a:prstGeom>
          <a:noFill/>
        </p:spPr>
        <p:txBody>
          <a:bodyPr wrap="square">
            <a:spAutoFit/>
          </a:bodyPr>
          <a:lstStyle/>
          <a:p>
            <a:pPr marL="285750" indent="-285750">
              <a:lnSpc>
                <a:spcPct val="114000"/>
              </a:lnSpc>
              <a:spcAft>
                <a:spcPts val="600"/>
              </a:spcAft>
              <a:buClr>
                <a:schemeClr val="accent3"/>
              </a:buClr>
              <a:buFont typeface="Arial" panose="020B0604020202020204" pitchFamily="34" charset="0"/>
              <a:buChar char="—"/>
            </a:pPr>
            <a:r>
              <a:rPr lang="en-150" sz="1400" b="1" dirty="0">
                <a:latin typeface="Arial" panose="020B0604020202020204" pitchFamily="34" charset="0"/>
                <a:cs typeface="Arial" panose="020B0604020202020204" pitchFamily="34" charset="0"/>
              </a:rPr>
              <a:t>Session 2:</a:t>
            </a:r>
            <a:r>
              <a:rPr lang="en-150" sz="1400" dirty="0">
                <a:latin typeface="Arial" panose="020B0604020202020204" pitchFamily="34" charset="0"/>
                <a:cs typeface="Arial" panose="020B0604020202020204" pitchFamily="34" charset="0"/>
              </a:rPr>
              <a:t> P</a:t>
            </a:r>
            <a:r>
              <a:rPr lang="en-US" sz="1400" dirty="0" err="1">
                <a:latin typeface="Arial" panose="020B0604020202020204" pitchFamily="34" charset="0"/>
                <a:cs typeface="Arial" panose="020B0604020202020204" pitchFamily="34" charset="0"/>
              </a:rPr>
              <a:t>rotection</a:t>
            </a:r>
            <a:r>
              <a:rPr lang="en-US" sz="1400" dirty="0">
                <a:latin typeface="Arial" panose="020B0604020202020204" pitchFamily="34" charset="0"/>
                <a:cs typeface="Arial" panose="020B0604020202020204" pitchFamily="34" charset="0"/>
              </a:rPr>
              <a:t> of Oceans, Seas &amp; Waters and Sustainable Coastal Waste Management through Socio-Ecological Transitions</a:t>
            </a:r>
          </a:p>
        </p:txBody>
      </p:sp>
      <p:sp>
        <p:nvSpPr>
          <p:cNvPr id="18" name="TextBox 17">
            <a:extLst>
              <a:ext uri="{FF2B5EF4-FFF2-40B4-BE49-F238E27FC236}">
                <a16:creationId xmlns:a16="http://schemas.microsoft.com/office/drawing/2014/main" id="{FFF314BE-F24D-DF91-F85C-4F870710209F}"/>
              </a:ext>
            </a:extLst>
          </p:cNvPr>
          <p:cNvSpPr txBox="1"/>
          <p:nvPr/>
        </p:nvSpPr>
        <p:spPr bwMode="auto">
          <a:xfrm>
            <a:off x="5972026" y="1934387"/>
            <a:ext cx="5873912" cy="962443"/>
          </a:xfrm>
          <a:prstGeom prst="rect">
            <a:avLst/>
          </a:prstGeom>
          <a:noFill/>
        </p:spPr>
        <p:txBody>
          <a:bodyPr wrap="square">
            <a:spAutoFit/>
          </a:bodyPr>
          <a:lstStyle/>
          <a:p>
            <a:pPr marL="285750" indent="-285750" algn="just">
              <a:lnSpc>
                <a:spcPct val="114000"/>
              </a:lnSpc>
              <a:spcAft>
                <a:spcPts val="600"/>
              </a:spcAft>
              <a:buClr>
                <a:schemeClr val="accent3"/>
              </a:buClr>
              <a:buFont typeface="Wingdings" panose="05000000000000000000" pitchFamily="2" charset="2"/>
              <a:buChar char="§"/>
            </a:pPr>
            <a:r>
              <a:rPr lang="en-US" sz="1400" dirty="0">
                <a:latin typeface="Arial" panose="020B0604020202020204" pitchFamily="34" charset="0"/>
                <a:cs typeface="Arial" panose="020B0604020202020204" pitchFamily="34" charset="0"/>
              </a:rPr>
              <a:t>Coastal sampling in semi-enclosed Mediterranean bays</a:t>
            </a:r>
            <a:endParaRPr lang="en-150" sz="1400" dirty="0">
              <a:latin typeface="Arial" panose="020B0604020202020204" pitchFamily="34" charset="0"/>
              <a:cs typeface="Arial" panose="020B0604020202020204" pitchFamily="34" charset="0"/>
            </a:endParaRPr>
          </a:p>
          <a:p>
            <a:pPr marL="285750" indent="-285750" algn="just">
              <a:lnSpc>
                <a:spcPct val="114000"/>
              </a:lnSpc>
              <a:spcAft>
                <a:spcPts val="600"/>
              </a:spcAft>
              <a:buClr>
                <a:schemeClr val="accent3"/>
              </a:buClr>
              <a:buFont typeface="Wingdings" panose="05000000000000000000" pitchFamily="2" charset="2"/>
              <a:buChar char="§"/>
            </a:pPr>
            <a:r>
              <a:rPr lang="en-US" sz="1400" dirty="0">
                <a:latin typeface="Arial" panose="020B0604020202020204" pitchFamily="34" charset="0"/>
                <a:cs typeface="Arial" panose="020B0604020202020204" pitchFamily="34" charset="0"/>
              </a:rPr>
              <a:t>Laboratory filtration and particle isolation</a:t>
            </a:r>
            <a:endParaRPr lang="en-150" sz="1400" dirty="0">
              <a:latin typeface="Arial" panose="020B0604020202020204" pitchFamily="34" charset="0"/>
              <a:cs typeface="Arial" panose="020B0604020202020204" pitchFamily="34" charset="0"/>
            </a:endParaRPr>
          </a:p>
          <a:p>
            <a:pPr marL="285750" indent="-285750" algn="just">
              <a:lnSpc>
                <a:spcPct val="114000"/>
              </a:lnSpc>
              <a:spcAft>
                <a:spcPts val="600"/>
              </a:spcAft>
              <a:buClr>
                <a:schemeClr val="accent3"/>
              </a:buClr>
              <a:buFont typeface="Wingdings" panose="05000000000000000000" pitchFamily="2" charset="2"/>
              <a:buChar char="§"/>
            </a:pPr>
            <a:r>
              <a:rPr lang="en-US" sz="1400" dirty="0">
                <a:latin typeface="Arial" panose="020B0604020202020204" pitchFamily="34" charset="0"/>
                <a:cs typeface="Arial" panose="020B0604020202020204" pitchFamily="34" charset="0"/>
              </a:rPr>
              <a:t>Microscopic identification and classification</a:t>
            </a:r>
          </a:p>
        </p:txBody>
      </p:sp>
      <p:grpSp>
        <p:nvGrpSpPr>
          <p:cNvPr id="4" name="Group 3">
            <a:extLst>
              <a:ext uri="{FF2B5EF4-FFF2-40B4-BE49-F238E27FC236}">
                <a16:creationId xmlns:a16="http://schemas.microsoft.com/office/drawing/2014/main" id="{6D1A1FA4-ADAF-9DB1-8959-B029F4068FF8}"/>
              </a:ext>
            </a:extLst>
          </p:cNvPr>
          <p:cNvGrpSpPr/>
          <p:nvPr/>
        </p:nvGrpSpPr>
        <p:grpSpPr>
          <a:xfrm>
            <a:off x="658404" y="1604538"/>
            <a:ext cx="5137662" cy="3390856"/>
            <a:chOff x="112389" y="1202725"/>
            <a:chExt cx="5505222" cy="3633446"/>
          </a:xfrm>
        </p:grpSpPr>
        <p:pic>
          <p:nvPicPr>
            <p:cNvPr id="2" name="Picture 1">
              <a:extLst>
                <a:ext uri="{FF2B5EF4-FFF2-40B4-BE49-F238E27FC236}">
                  <a16:creationId xmlns:a16="http://schemas.microsoft.com/office/drawing/2014/main" id="{17E837CF-0B22-3246-C65E-CDDA6B67D4C2}"/>
                </a:ext>
              </a:extLst>
            </p:cNvPr>
            <p:cNvPicPr>
              <a:picLocks noChangeAspect="1"/>
            </p:cNvPicPr>
            <p:nvPr/>
          </p:nvPicPr>
          <p:blipFill>
            <a:blip r:embed="rId2"/>
            <a:stretch>
              <a:fillRect/>
            </a:stretch>
          </p:blipFill>
          <p:spPr>
            <a:xfrm>
              <a:off x="112389" y="1202725"/>
              <a:ext cx="5505222" cy="3633446"/>
            </a:xfrm>
            <a:prstGeom prst="rect">
              <a:avLst/>
            </a:prstGeom>
          </p:spPr>
        </p:pic>
        <p:pic>
          <p:nvPicPr>
            <p:cNvPr id="3" name="Picture 2">
              <a:extLst>
                <a:ext uri="{FF2B5EF4-FFF2-40B4-BE49-F238E27FC236}">
                  <a16:creationId xmlns:a16="http://schemas.microsoft.com/office/drawing/2014/main" id="{FD63465C-6764-447D-ED91-46B74B6E89D8}"/>
                </a:ext>
              </a:extLst>
            </p:cNvPr>
            <p:cNvPicPr>
              <a:picLocks noChangeAspect="1"/>
            </p:cNvPicPr>
            <p:nvPr/>
          </p:nvPicPr>
          <p:blipFill>
            <a:blip r:embed="rId3"/>
            <a:stretch>
              <a:fillRect/>
            </a:stretch>
          </p:blipFill>
          <p:spPr bwMode="auto">
            <a:xfrm>
              <a:off x="1720645" y="3741034"/>
              <a:ext cx="2036874" cy="979220"/>
            </a:xfrm>
            <a:prstGeom prst="rect">
              <a:avLst/>
            </a:prstGeom>
            <a:effectLst>
              <a:outerShdw blurRad="50800" dist="38100" dir="5400000" algn="t" rotWithShape="0">
                <a:prstClr val="black">
                  <a:alpha val="40000"/>
                </a:prstClr>
              </a:outerShdw>
            </a:effectLst>
          </p:spPr>
        </p:pic>
      </p:grpSp>
      <p:sp>
        <p:nvSpPr>
          <p:cNvPr id="11" name="Text Placeholder 1">
            <a:extLst>
              <a:ext uri="{FF2B5EF4-FFF2-40B4-BE49-F238E27FC236}">
                <a16:creationId xmlns:a16="http://schemas.microsoft.com/office/drawing/2014/main" id="{9397C05E-1580-421F-62EE-450DE2E9D28E}"/>
              </a:ext>
            </a:extLst>
          </p:cNvPr>
          <p:cNvSpPr>
            <a:spLocks noGrp="1"/>
          </p:cNvSpPr>
          <p:nvPr>
            <p:ph type="body" sz="quarter" idx="13"/>
          </p:nvPr>
        </p:nvSpPr>
        <p:spPr bwMode="auto">
          <a:xfrm>
            <a:off x="5905082" y="3828287"/>
            <a:ext cx="4451829" cy="498123"/>
          </a:xfrm>
        </p:spPr>
        <p:txBody>
          <a:bodyPr>
            <a:normAutofit/>
          </a:bodyPr>
          <a:lstStyle/>
          <a:p>
            <a:pPr>
              <a:defRPr/>
            </a:pPr>
            <a:r>
              <a:rPr lang="en-US" sz="1800" dirty="0">
                <a:solidFill>
                  <a:srgbClr val="346FFD"/>
                </a:solidFill>
                <a:latin typeface="Arial" panose="020B0604020202020204" pitchFamily="34" charset="0"/>
                <a:cs typeface="Arial" panose="020B0604020202020204" pitchFamily="34" charset="0"/>
              </a:rPr>
              <a:t>RELATED PUBLICATIONS</a:t>
            </a:r>
            <a:endParaRPr sz="1800" dirty="0">
              <a:latin typeface="Arial" panose="020B0604020202020204" pitchFamily="34" charset="0"/>
              <a:cs typeface="Arial" panose="020B0604020202020204" pitchFamily="34" charset="0"/>
            </a:endParaRPr>
          </a:p>
          <a:p>
            <a:pPr>
              <a:defRPr/>
            </a:pPr>
            <a:endParaRPr lang="en-US" sz="1800" dirty="0">
              <a:solidFill>
                <a:srgbClr val="346FFD"/>
              </a:solidFill>
              <a:latin typeface="Arial" panose="020B0604020202020204" pitchFamily="34" charset="0"/>
              <a:cs typeface="Arial" panose="020B0604020202020204" pitchFamily="34" charset="0"/>
            </a:endParaRPr>
          </a:p>
        </p:txBody>
      </p:sp>
      <p:sp>
        <p:nvSpPr>
          <p:cNvPr id="12" name="Text Placeholder 1">
            <a:extLst>
              <a:ext uri="{FF2B5EF4-FFF2-40B4-BE49-F238E27FC236}">
                <a16:creationId xmlns:a16="http://schemas.microsoft.com/office/drawing/2014/main" id="{D6B30922-6338-928E-BF37-240CDD1306DE}"/>
              </a:ext>
            </a:extLst>
          </p:cNvPr>
          <p:cNvSpPr txBox="1">
            <a:spLocks/>
          </p:cNvSpPr>
          <p:nvPr/>
        </p:nvSpPr>
        <p:spPr bwMode="auto">
          <a:xfrm>
            <a:off x="5972026" y="1529485"/>
            <a:ext cx="4451829" cy="498123"/>
          </a:xfrm>
          <a:prstGeom prst="rect">
            <a:avLst/>
          </a:prstGeom>
        </p:spPr>
        <p:txBody>
          <a:bodyPr vert="horz" lIns="91440" tIns="45720" rIns="91440" bIns="45720" rtlCol="0" anchor="t">
            <a:normAutofit/>
          </a:bodyPr>
          <a:lstStyle>
            <a:lvl1pPr marL="0" indent="0" algn="l" defTabSz="914400">
              <a:lnSpc>
                <a:spcPct val="120000"/>
              </a:lnSpc>
              <a:spcBef>
                <a:spcPts val="1000"/>
              </a:spcBef>
              <a:buClr>
                <a:schemeClr val="accent3"/>
              </a:buClr>
              <a:buSzPct val="130000"/>
              <a:buFont typeface=".SFNSDisplay"/>
              <a:buNone/>
              <a:defRPr sz="1600" b="0" i="0" cap="all">
                <a:solidFill>
                  <a:schemeClr val="accent3"/>
                </a:solidFill>
                <a:latin typeface="Campton Medium"/>
                <a:ea typeface="Campton Medium"/>
                <a:cs typeface="Campton Medium"/>
              </a:defRPr>
            </a:lvl1pPr>
            <a:lvl2pPr marL="6858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2pPr>
            <a:lvl3pPr marL="11430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3pPr>
            <a:lvl4pPr marL="16002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4pPr>
            <a:lvl5pPr marL="20574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en-US" sz="1800" dirty="0">
                <a:solidFill>
                  <a:srgbClr val="346FFD"/>
                </a:solidFill>
                <a:latin typeface="Arial" panose="020B0604020202020204" pitchFamily="34" charset="0"/>
                <a:cs typeface="Arial" panose="020B0604020202020204" pitchFamily="34" charset="0"/>
              </a:rPr>
              <a:t>RESEARCH METHODOLOGY</a:t>
            </a:r>
            <a:endParaRPr lang="en-US" sz="1800" dirty="0">
              <a:latin typeface="Arial" panose="020B0604020202020204" pitchFamily="34" charset="0"/>
              <a:cs typeface="Arial" panose="020B0604020202020204" pitchFamily="34" charset="0"/>
            </a:endParaRPr>
          </a:p>
          <a:p>
            <a:pPr>
              <a:defRPr/>
            </a:pPr>
            <a:endParaRPr lang="en-US" sz="1800" dirty="0">
              <a:solidFill>
                <a:srgbClr val="346FFD"/>
              </a:solidFill>
              <a:latin typeface="Arial" panose="020B0604020202020204" pitchFamily="34" charset="0"/>
              <a:cs typeface="Arial" panose="020B0604020202020204" pitchFamily="34" charset="0"/>
            </a:endParaRPr>
          </a:p>
        </p:txBody>
      </p:sp>
      <p:sp>
        <p:nvSpPr>
          <p:cNvPr id="13" name="Text Placeholder 1">
            <a:extLst>
              <a:ext uri="{FF2B5EF4-FFF2-40B4-BE49-F238E27FC236}">
                <a16:creationId xmlns:a16="http://schemas.microsoft.com/office/drawing/2014/main" id="{5A8AB556-E0D3-5444-3AA1-371ED5F58094}"/>
              </a:ext>
            </a:extLst>
          </p:cNvPr>
          <p:cNvSpPr txBox="1">
            <a:spLocks/>
          </p:cNvSpPr>
          <p:nvPr/>
        </p:nvSpPr>
        <p:spPr bwMode="auto">
          <a:xfrm>
            <a:off x="5942216" y="2999980"/>
            <a:ext cx="4451829" cy="498123"/>
          </a:xfrm>
          <a:prstGeom prst="rect">
            <a:avLst/>
          </a:prstGeom>
        </p:spPr>
        <p:txBody>
          <a:bodyPr vert="horz" lIns="91440" tIns="45720" rIns="91440" bIns="45720" rtlCol="0" anchor="t">
            <a:normAutofit/>
          </a:bodyPr>
          <a:lstStyle>
            <a:lvl1pPr marL="0" indent="0" algn="l" defTabSz="914400">
              <a:lnSpc>
                <a:spcPct val="120000"/>
              </a:lnSpc>
              <a:spcBef>
                <a:spcPts val="1000"/>
              </a:spcBef>
              <a:buClr>
                <a:schemeClr val="accent3"/>
              </a:buClr>
              <a:buSzPct val="130000"/>
              <a:buFont typeface=".SFNSDisplay"/>
              <a:buNone/>
              <a:defRPr sz="1600" b="0" i="0" cap="all">
                <a:solidFill>
                  <a:schemeClr val="accent3"/>
                </a:solidFill>
                <a:latin typeface="Campton Medium"/>
                <a:ea typeface="Campton Medium"/>
                <a:cs typeface="Campton Medium"/>
              </a:defRPr>
            </a:lvl1pPr>
            <a:lvl2pPr marL="6858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2pPr>
            <a:lvl3pPr marL="11430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3pPr>
            <a:lvl4pPr marL="16002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4pPr>
            <a:lvl5pPr marL="20574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en-US" sz="1800" dirty="0">
                <a:solidFill>
                  <a:srgbClr val="346FFD"/>
                </a:solidFill>
                <a:latin typeface="Arial" panose="020B0604020202020204" pitchFamily="34" charset="0"/>
                <a:cs typeface="Arial" panose="020B0604020202020204" pitchFamily="34" charset="0"/>
              </a:rPr>
              <a:t>Source of funding</a:t>
            </a:r>
            <a:endParaRPr lang="en-US" sz="1800" dirty="0">
              <a:latin typeface="Arial" panose="020B0604020202020204" pitchFamily="34" charset="0"/>
              <a:cs typeface="Arial" panose="020B0604020202020204" pitchFamily="34" charset="0"/>
            </a:endParaRPr>
          </a:p>
          <a:p>
            <a:pPr>
              <a:defRPr/>
            </a:pPr>
            <a:endParaRPr lang="en-US" sz="1800" dirty="0">
              <a:solidFill>
                <a:srgbClr val="346FF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6165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48AD5-83D4-221C-0CAC-D462608F1948}"/>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C4AB03AC-26AA-1236-6BD4-1392F333AC5C}"/>
              </a:ext>
            </a:extLst>
          </p:cNvPr>
          <p:cNvSpPr txBox="1">
            <a:spLocks/>
          </p:cNvSpPr>
          <p:nvPr/>
        </p:nvSpPr>
        <p:spPr bwMode="auto">
          <a:xfrm>
            <a:off x="1130300" y="2019882"/>
            <a:ext cx="10160615" cy="1267604"/>
          </a:xfrm>
          <a:prstGeom prst="rect">
            <a:avLst/>
          </a:prstGeom>
        </p:spPr>
        <p:txBody>
          <a:bodyPr/>
          <a:lstStyle>
            <a:lvl1pPr algn="l" defTabSz="914400">
              <a:lnSpc>
                <a:spcPct val="90000"/>
              </a:lnSpc>
              <a:spcBef>
                <a:spcPts val="0"/>
              </a:spcBef>
              <a:buNone/>
              <a:defRPr sz="5000" b="0" i="0" cap="none" spc="0">
                <a:solidFill>
                  <a:srgbClr val="2E34D1"/>
                </a:solidFill>
                <a:latin typeface="Campton Medium"/>
                <a:ea typeface="Campton Medium"/>
                <a:cs typeface="Campton Medium"/>
              </a:defRPr>
            </a:lvl1pPr>
          </a:lstStyle>
          <a:p>
            <a:pPr>
              <a:lnSpc>
                <a:spcPct val="114000"/>
              </a:lnSpc>
            </a:pPr>
            <a:r>
              <a:rPr lang="en-150" sz="7200" b="1" dirty="0">
                <a:solidFill>
                  <a:schemeClr val="tx1"/>
                </a:solidFill>
                <a:latin typeface="Arial" panose="020B0604020202020204" pitchFamily="34" charset="0"/>
                <a:cs typeface="Arial" panose="020B0604020202020204" pitchFamily="34" charset="0"/>
              </a:rPr>
              <a:t>Thank you!</a:t>
            </a:r>
          </a:p>
          <a:p>
            <a:pPr>
              <a:lnSpc>
                <a:spcPct val="114000"/>
              </a:lnSpc>
            </a:pPr>
            <a:endParaRPr lang="en-US" dirty="0">
              <a:solidFill>
                <a:schemeClr val="tx1"/>
              </a:solidFill>
              <a:latin typeface="+mn-lt"/>
            </a:endParaRPr>
          </a:p>
        </p:txBody>
      </p:sp>
      <p:pic>
        <p:nvPicPr>
          <p:cNvPr id="19" name="Picture 18">
            <a:extLst>
              <a:ext uri="{FF2B5EF4-FFF2-40B4-BE49-F238E27FC236}">
                <a16:creationId xmlns:a16="http://schemas.microsoft.com/office/drawing/2014/main" id="{D6EC902B-6951-9882-0A0C-3661B8780ABA}"/>
              </a:ext>
            </a:extLst>
          </p:cNvPr>
          <p:cNvPicPr>
            <a:picLocks noChangeAspect="1"/>
          </p:cNvPicPr>
          <p:nvPr/>
        </p:nvPicPr>
        <p:blipFill>
          <a:blip r:embed="rId2"/>
          <a:stretch>
            <a:fillRect/>
          </a:stretch>
        </p:blipFill>
        <p:spPr>
          <a:xfrm>
            <a:off x="1130300" y="515580"/>
            <a:ext cx="2581134" cy="684000"/>
          </a:xfrm>
          <a:prstGeom prst="rect">
            <a:avLst/>
          </a:prstGeom>
        </p:spPr>
      </p:pic>
      <p:pic>
        <p:nvPicPr>
          <p:cNvPr id="21" name="Picture 20">
            <a:extLst>
              <a:ext uri="{FF2B5EF4-FFF2-40B4-BE49-F238E27FC236}">
                <a16:creationId xmlns:a16="http://schemas.microsoft.com/office/drawing/2014/main" id="{DE169B73-FDB9-9522-BD31-EBDC60F3DD23}"/>
              </a:ext>
            </a:extLst>
          </p:cNvPr>
          <p:cNvPicPr>
            <a:picLocks noChangeAspect="1"/>
          </p:cNvPicPr>
          <p:nvPr/>
        </p:nvPicPr>
        <p:blipFill>
          <a:blip r:embed="rId3"/>
          <a:stretch>
            <a:fillRect/>
          </a:stretch>
        </p:blipFill>
        <p:spPr>
          <a:xfrm>
            <a:off x="4180115" y="515580"/>
            <a:ext cx="3260323" cy="684000"/>
          </a:xfrm>
          <a:prstGeom prst="rect">
            <a:avLst/>
          </a:prstGeom>
        </p:spPr>
      </p:pic>
      <p:sp>
        <p:nvSpPr>
          <p:cNvPr id="3" name="TextBox 2">
            <a:extLst>
              <a:ext uri="{FF2B5EF4-FFF2-40B4-BE49-F238E27FC236}">
                <a16:creationId xmlns:a16="http://schemas.microsoft.com/office/drawing/2014/main" id="{F597298A-07F9-C114-83DA-D88B82A1D08F}"/>
              </a:ext>
            </a:extLst>
          </p:cNvPr>
          <p:cNvSpPr txBox="1"/>
          <p:nvPr/>
        </p:nvSpPr>
        <p:spPr>
          <a:xfrm>
            <a:off x="1132115" y="4696994"/>
            <a:ext cx="5996214" cy="400110"/>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 </a:t>
            </a:r>
            <a:r>
              <a:rPr lang="en-150" sz="2000" dirty="0" err="1">
                <a:latin typeface="Arial" panose="020B0604020202020204" pitchFamily="34" charset="0"/>
                <a:cs typeface="Arial" panose="020B0604020202020204" pitchFamily="34" charset="0"/>
              </a:rPr>
              <a:t>mpapadaki</a:t>
            </a:r>
            <a:r>
              <a:rPr lang="en-US" sz="2000" dirty="0">
                <a:latin typeface="Arial" panose="020B0604020202020204" pitchFamily="34" charset="0"/>
                <a:cs typeface="Arial" panose="020B0604020202020204" pitchFamily="34" charset="0"/>
              </a:rPr>
              <a:t>@aegean.gr</a:t>
            </a:r>
          </a:p>
        </p:txBody>
      </p:sp>
      <p:sp>
        <p:nvSpPr>
          <p:cNvPr id="7" name="TextBox 6">
            <a:extLst>
              <a:ext uri="{FF2B5EF4-FFF2-40B4-BE49-F238E27FC236}">
                <a16:creationId xmlns:a16="http://schemas.microsoft.com/office/drawing/2014/main" id="{89DB1536-CCD6-CE2B-710A-B297ADC22DA8}"/>
              </a:ext>
            </a:extLst>
          </p:cNvPr>
          <p:cNvSpPr txBox="1"/>
          <p:nvPr/>
        </p:nvSpPr>
        <p:spPr>
          <a:xfrm>
            <a:off x="1132115" y="3429000"/>
            <a:ext cx="6694714" cy="1048364"/>
          </a:xfrm>
          <a:prstGeom prst="rect">
            <a:avLst/>
          </a:prstGeom>
          <a:noFill/>
        </p:spPr>
        <p:txBody>
          <a:bodyPr wrap="square">
            <a:spAutoFit/>
          </a:bodyPr>
          <a:lstStyle/>
          <a:p>
            <a:pPr>
              <a:lnSpc>
                <a:spcPct val="114000"/>
              </a:lnSpc>
            </a:pPr>
            <a:r>
              <a:rPr lang="en-US" sz="3200" b="1" dirty="0">
                <a:solidFill>
                  <a:schemeClr val="tx1"/>
                </a:solidFill>
                <a:latin typeface="Arial" panose="020B0604020202020204" pitchFamily="34" charset="0"/>
                <a:cs typeface="Arial" panose="020B0604020202020204" pitchFamily="34" charset="0"/>
              </a:rPr>
              <a:t>Maria Papadaki</a:t>
            </a:r>
          </a:p>
          <a:p>
            <a:pPr>
              <a:lnSpc>
                <a:spcPct val="114000"/>
              </a:lnSpc>
            </a:pPr>
            <a:r>
              <a:rPr lang="en-US" sz="2400" dirty="0">
                <a:solidFill>
                  <a:schemeClr val="accent3"/>
                </a:solidFill>
                <a:latin typeface="Arial" panose="020B0604020202020204" pitchFamily="34" charset="0"/>
                <a:cs typeface="Arial" panose="020B0604020202020204" pitchFamily="34" charset="0"/>
              </a:rPr>
              <a:t>PhD Candidate, University of the Aegean</a:t>
            </a:r>
            <a:endParaRPr lang="en-US" sz="2400" dirty="0"/>
          </a:p>
        </p:txBody>
      </p:sp>
      <p:pic>
        <p:nvPicPr>
          <p:cNvPr id="2" name="Picture 1">
            <a:extLst>
              <a:ext uri="{FF2B5EF4-FFF2-40B4-BE49-F238E27FC236}">
                <a16:creationId xmlns:a16="http://schemas.microsoft.com/office/drawing/2014/main" id="{089998D8-5937-AF29-3680-048C2C5D9B30}"/>
              </a:ext>
            </a:extLst>
          </p:cNvPr>
          <p:cNvPicPr>
            <a:picLocks noChangeAspect="1"/>
          </p:cNvPicPr>
          <p:nvPr/>
        </p:nvPicPr>
        <p:blipFill>
          <a:blip r:embed="rId4"/>
          <a:stretch>
            <a:fillRect/>
          </a:stretch>
        </p:blipFill>
        <p:spPr>
          <a:xfrm>
            <a:off x="7538371" y="2302912"/>
            <a:ext cx="3227064" cy="1267603"/>
          </a:xfrm>
          <a:prstGeom prst="rect">
            <a:avLst/>
          </a:prstGeom>
        </p:spPr>
      </p:pic>
    </p:spTree>
    <p:extLst>
      <p:ext uri="{BB962C8B-B14F-4D97-AF65-F5344CB8AC3E}">
        <p14:creationId xmlns:p14="http://schemas.microsoft.com/office/powerpoint/2010/main" val="2026679606"/>
      </p:ext>
    </p:extLst>
  </p:cSld>
  <p:clrMapOvr>
    <a:masterClrMapping/>
  </p:clrMapOvr>
</p:sld>
</file>

<file path=ppt/theme/theme1.xml><?xml version="1.0" encoding="utf-8"?>
<a:theme xmlns:a="http://schemas.openxmlformats.org/drawingml/2006/main" name="„Office“ tema">
  <a:themeElements>
    <a:clrScheme name="EU-CONEXUS">
      <a:dk1>
        <a:srgbClr val="011117"/>
      </a:dk1>
      <a:lt1>
        <a:srgbClr val="F7F7F7"/>
      </a:lt1>
      <a:dk2>
        <a:srgbClr val="432CFE"/>
      </a:dk2>
      <a:lt2>
        <a:srgbClr val="FEFFFF"/>
      </a:lt2>
      <a:accent1>
        <a:srgbClr val="00E7BA"/>
      </a:accent1>
      <a:accent2>
        <a:srgbClr val="00CFF1"/>
      </a:accent2>
      <a:accent3>
        <a:srgbClr val="346FFD"/>
      </a:accent3>
      <a:accent4>
        <a:srgbClr val="2A1EFF"/>
      </a:accent4>
      <a:accent5>
        <a:srgbClr val="5337FD"/>
      </a:accent5>
      <a:accent6>
        <a:srgbClr val="744BFB"/>
      </a:accent6>
      <a:hlink>
        <a:srgbClr val="2A1EFF"/>
      </a:hlink>
      <a:folHlink>
        <a:srgbClr val="000000"/>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225</TotalTime>
  <Words>414</Words>
  <Application>Microsoft Office PowerPoint</Application>
  <DocSecurity>0</DocSecurity>
  <PresentationFormat>Widescreen</PresentationFormat>
  <Paragraphs>44</Paragraphs>
  <Slides>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.SFNSDisplay</vt:lpstr>
      <vt:lpstr>Arial</vt:lpstr>
      <vt:lpstr>Campton Medium</vt:lpstr>
      <vt:lpstr>Courier New</vt:lpstr>
      <vt:lpstr>Grantipo</vt:lpstr>
      <vt:lpstr>Wingdings</vt:lpstr>
      <vt:lpstr>„Office“ tema</vt:lpstr>
      <vt:lpstr>PowerPoint Presentation</vt:lpstr>
      <vt:lpstr>PowerPoint Presentation</vt:lpstr>
      <vt:lpstr>Monitoring microplastic pollution and trophic transfer in semi-enclosed Mediterranean coastal systems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Aiste Ginaityte</dc:creator>
  <cp:keywords/>
  <dc:description/>
  <cp:lastModifiedBy>Foteini Paradeisi</cp:lastModifiedBy>
  <cp:revision>144</cp:revision>
  <dcterms:created xsi:type="dcterms:W3CDTF">2019-07-24T07:24:43Z</dcterms:created>
  <dcterms:modified xsi:type="dcterms:W3CDTF">2026-02-19T00:29:19Z</dcterms:modified>
  <cp:category/>
  <dc:identifier/>
  <cp:contentStatus/>
  <dc:language/>
  <cp:version/>
</cp:coreProperties>
</file>