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76" r:id="rId2"/>
    <p:sldId id="269" r:id="rId3"/>
    <p:sldId id="259" r:id="rId4"/>
    <p:sldId id="277" r:id="rId5"/>
    <p:sldId id="278" r:id="rId6"/>
    <p:sldId id="279" r:id="rId7"/>
    <p:sldId id="280" r:id="rId8"/>
    <p:sldId id="281" r:id="rId9"/>
    <p:sldId id="282" r:id="rId10"/>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757">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1"/>
    <p:restoredTop sz="94694"/>
  </p:normalViewPr>
  <p:slideViewPr>
    <p:cSldViewPr snapToGrid="0" snapToObjects="1">
      <p:cViewPr varScale="1">
        <p:scale>
          <a:sx n="121" d="100"/>
          <a:sy n="121" d="100"/>
        </p:scale>
        <p:origin x="536" y="176"/>
      </p:cViewPr>
      <p:guideLst>
        <p:guide pos="375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600" y="5502964"/>
            <a:ext cx="6943344" cy="410817"/>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60BF1996-4579-DF41-B2AE-154DF8AEB4DB}" type="datetime3">
              <a:rPr lang="en-US"/>
              <a:t>​</a:t>
            </a:fld>
            <a:endParaRPr lang="en-US"/>
          </a:p>
        </p:txBody>
      </p:sp>
      <p:pic>
        <p:nvPicPr>
          <p:cNvPr id="2" name="Picture 1"/>
          <p:cNvPicPr>
            <a:picLocks noChangeAspect="1"/>
          </p:cNvPicPr>
          <p:nvPr userDrawn="1"/>
        </p:nvPicPr>
        <p:blipFill>
          <a:blip r:embed="rId2"/>
          <a:stretch/>
        </p:blipFill>
        <p:spPr bwMode="auto">
          <a:xfrm>
            <a:off x="1879599" y="724372"/>
            <a:ext cx="2199600" cy="583372"/>
          </a:xfrm>
          <a:prstGeom prst="rect">
            <a:avLst/>
          </a:prstGeom>
        </p:spPr>
      </p:pic>
      <p:sp>
        <p:nvSpPr>
          <p:cNvPr id="6" name="Title 1"/>
          <p:cNvSpPr>
            <a:spLocks noGrp="1"/>
          </p:cNvSpPr>
          <p:nvPr>
            <p:ph type="title" hasCustomPrompt="1"/>
          </p:nvPr>
        </p:nvSpPr>
        <p:spPr bwMode="auto">
          <a:xfrm>
            <a:off x="1879598" y="2161310"/>
            <a:ext cx="9309101" cy="2898244"/>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Quote">
    <p:bg>
      <p:bgPr>
        <a:solidFill>
          <a:schemeClr val="accent5"/>
        </a:solidFill>
        <a:effectLst/>
      </p:bgPr>
    </p:bg>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11232989" y="5949950"/>
            <a:ext cx="558800" cy="495300"/>
          </a:xfrm>
          <a:prstGeom prst="rect">
            <a:avLst/>
          </a:prstGeom>
        </p:spPr>
      </p:pic>
      <p:sp>
        <p:nvSpPr>
          <p:cNvPr id="2" name="Title 1"/>
          <p:cNvSpPr>
            <a:spLocks noGrp="1"/>
          </p:cNvSpPr>
          <p:nvPr>
            <p:ph type="title" hasCustomPrompt="1"/>
          </p:nvPr>
        </p:nvSpPr>
        <p:spPr bwMode="auto">
          <a:xfrm>
            <a:off x="1074420" y="902824"/>
            <a:ext cx="8752486" cy="4815069"/>
          </a:xfrm>
        </p:spPr>
        <p:txBody>
          <a:bodyPr lIns="0" tIns="0" rIns="0" bIns="0" anchor="ctr"/>
          <a:lstStyle>
            <a:lvl1pPr>
              <a:defRPr sz="5000">
                <a:solidFill>
                  <a:srgbClr val="FFFFFF"/>
                </a:solidFill>
              </a:defRPr>
            </a:lvl1pPr>
          </a:lstStyle>
          <a:p>
            <a:pPr>
              <a:defRPr/>
            </a:pPr>
            <a:r>
              <a:rPr lang="en-GB"/>
              <a:t>„Lorem ipsum dolor sit amet, consectetuer adipiscing sed diam“</a:t>
            </a:r>
            <a:endParaRPr lang="en-US"/>
          </a:p>
        </p:txBody>
      </p:sp>
      <p:sp>
        <p:nvSpPr>
          <p:cNvPr id="6" name="Slide Number Placeholder 4"/>
          <p:cNvSpPr>
            <a:spLocks noGrp="1"/>
          </p:cNvSpPr>
          <p:nvPr>
            <p:ph type="sldNum" sz="quarter" idx="12"/>
          </p:nvPr>
        </p:nvSpPr>
        <p:spPr bwMode="auto">
          <a:xfrm>
            <a:off x="11224768" y="404814"/>
            <a:ext cx="554228" cy="250646"/>
          </a:xfrm>
        </p:spPr>
        <p:txBody>
          <a:bodyPr tIns="0" rIns="0" anchor="t" anchorCtr="0"/>
          <a:lstStyle>
            <a:lvl1pPr>
              <a:defRPr>
                <a:solidFill>
                  <a:srgbClr val="F7F7F7"/>
                </a:solidFill>
              </a:defRPr>
            </a:lvl1pPr>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414663" y="404813"/>
            <a:ext cx="4458279" cy="139197"/>
          </a:xfrm>
        </p:spPr>
        <p:txBody>
          <a:bodyPr lIns="0" tIns="0" rIns="0" bIns="0" anchor="t"/>
          <a:lstStyle>
            <a:lvl1pPr>
              <a:defRPr sz="1000" b="0" i="0" cap="all" spc="100">
                <a:solidFill>
                  <a:schemeClr val="bg2"/>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able">
    <p:bg>
      <p:bgPr>
        <a:solidFill>
          <a:srgbClr val="F7F7F7"/>
        </a:solidFill>
        <a:effectLst/>
      </p:bgPr>
    </p:bg>
    <p:spTree>
      <p:nvGrpSpPr>
        <p:cNvPr id="1" name=""/>
        <p:cNvGrpSpPr/>
        <p:nvPr/>
      </p:nvGrpSpPr>
      <p:grpSpPr bwMode="auto">
        <a:xfrm>
          <a:off x="0" y="0"/>
          <a:ext cx="0" cy="0"/>
          <a:chOff x="0" y="0"/>
          <a:chExt cx="0" cy="0"/>
        </a:xfrm>
      </p:grpSpPr>
      <p:sp>
        <p:nvSpPr>
          <p:cNvPr id="16" name="Title 1"/>
          <p:cNvSpPr>
            <a:spLocks noGrp="1"/>
          </p:cNvSpPr>
          <p:nvPr>
            <p:ph type="title" hasCustomPrompt="1"/>
          </p:nvPr>
        </p:nvSpPr>
        <p:spPr bwMode="auto">
          <a:xfrm>
            <a:off x="1074420" y="1319916"/>
            <a:ext cx="9919162" cy="971872"/>
          </a:xfrm>
        </p:spPr>
        <p:txBody>
          <a:bodyPr/>
          <a:lstStyle>
            <a:lvl1pPr>
              <a:defRPr sz="3200">
                <a:solidFill>
                  <a:schemeClr val="tx1"/>
                </a:solidFill>
              </a:defRPr>
            </a:lvl1pPr>
          </a:lstStyle>
          <a:p>
            <a:pPr>
              <a:defRPr/>
            </a:pPr>
            <a:r>
              <a:rPr lang="en-GB"/>
              <a:t>Title name lorem laoreet </a:t>
            </a:r>
            <a:br>
              <a:rPr lang="en-GB"/>
            </a:br>
            <a:r>
              <a:rPr lang="en-GB"/>
              <a:t>dolor ipsum long</a:t>
            </a:r>
            <a:endParaRPr lang="en-US"/>
          </a:p>
        </p:txBody>
      </p:sp>
      <p:sp>
        <p:nvSpPr>
          <p:cNvPr id="3" name="Table Placeholder 2"/>
          <p:cNvSpPr>
            <a:spLocks noGrp="1"/>
          </p:cNvSpPr>
          <p:nvPr>
            <p:ph type="tbl" sz="quarter" idx="13"/>
          </p:nvPr>
        </p:nvSpPr>
        <p:spPr bwMode="auto">
          <a:xfrm>
            <a:off x="1074419" y="2327275"/>
            <a:ext cx="9919163" cy="3390619"/>
          </a:xfrm>
        </p:spPr>
        <p:txBody>
          <a:bodyPr anchor="ctr"/>
          <a:lstStyle>
            <a:lvl1pPr marL="0" indent="0" algn="ctr">
              <a:buNone/>
              <a:defRPr/>
            </a:lvl1pPr>
          </a:lstStyle>
          <a:p>
            <a:pPr>
              <a:defRPr/>
            </a:pPr>
            <a:endParaRPr lang="en-US"/>
          </a:p>
        </p:txBody>
      </p:sp>
      <p:sp>
        <p:nvSpPr>
          <p:cNvPr id="6"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7" name="Footer Placeholder 3"/>
          <p:cNvSpPr>
            <a:spLocks noGrp="1"/>
          </p:cNvSpPr>
          <p:nvPr>
            <p:ph type="ftr" sz="quarter" idx="11"/>
          </p:nvPr>
        </p:nvSpPr>
        <p:spPr bwMode="auto">
          <a:xfrm>
            <a:off x="414663" y="404813"/>
            <a:ext cx="6050280" cy="250646"/>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8" name="Picture 7"/>
          <p:cNvPicPr>
            <a:picLocks noChangeAspect="1"/>
          </p:cNvPicPr>
          <p:nvPr userDrawn="1"/>
        </p:nvPicPr>
        <p:blipFill>
          <a:blip r:embed="rId2"/>
          <a:stretch/>
        </p:blipFill>
        <p:spPr bwMode="auto">
          <a:xfrm>
            <a:off x="11224768" y="5949950"/>
            <a:ext cx="558800" cy="4953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hank you">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893429"/>
            <a:ext cx="9413240" cy="380480"/>
          </a:xfrm>
        </p:spPr>
        <p:txBody>
          <a:bodyPr lIns="90000" rIns="0" numCol="3" spcCol="360000">
            <a:normAutofit/>
          </a:bodyPr>
          <a:lstStyle>
            <a:lvl1pPr marL="0" indent="0" algn="l">
              <a:buNone/>
              <a:defRPr sz="1600" b="0" i="0">
                <a:solidFill>
                  <a:schemeClr val="bg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+370 682 67890</a:t>
            </a:r>
            <a:endParaRPr/>
          </a:p>
          <a:p>
            <a:pPr>
              <a:defRPr/>
            </a:pPr>
            <a:r>
              <a:rPr lang="en-GB"/>
              <a:t>info@conexus.com</a:t>
            </a:r>
            <a:endParaRPr/>
          </a:p>
          <a:p>
            <a:pPr>
              <a:defRPr/>
            </a:pPr>
            <a:r>
              <a:rPr lang="en-GB"/>
              <a:t>www.conexus.com</a:t>
            </a:r>
            <a:endParaRPr/>
          </a:p>
        </p:txBody>
      </p:sp>
      <p:sp>
        <p:nvSpPr>
          <p:cNvPr id="8" name="Title 7"/>
          <p:cNvSpPr>
            <a:spLocks noGrp="1"/>
          </p:cNvSpPr>
          <p:nvPr>
            <p:ph type="title" hasCustomPrompt="1"/>
          </p:nvPr>
        </p:nvSpPr>
        <p:spPr bwMode="auto">
          <a:xfrm>
            <a:off x="1884099" y="2465593"/>
            <a:ext cx="9408740" cy="1926812"/>
          </a:xfrm>
        </p:spPr>
        <p:txBody>
          <a:bodyPr anchor="ctr"/>
          <a:lstStyle>
            <a:lvl1pPr marL="0" marR="0" indent="0" algn="l" defTabSz="914400">
              <a:lnSpc>
                <a:spcPct val="90000"/>
              </a:lnSpc>
              <a:spcBef>
                <a:spcPts val="0"/>
              </a:spcBef>
              <a:spcAft>
                <a:spcPts val="0"/>
              </a:spcAft>
              <a:buClrTx/>
              <a:buSzTx/>
              <a:buFontTx/>
              <a:buNone/>
              <a:defRPr sz="5000" b="0" i="0">
                <a:solidFill>
                  <a:srgbClr val="FFFFFF"/>
                </a:solidFill>
                <a:latin typeface="Campton Medium"/>
                <a:ea typeface="Campton Medium"/>
                <a:cs typeface="Campton Medium"/>
              </a:defRPr>
            </a:lvl1pPr>
          </a:lstStyle>
          <a:p>
            <a:pPr>
              <a:defRPr/>
            </a:pPr>
            <a:r>
              <a:rPr lang="en-GB"/>
              <a:t>Thank you!</a:t>
            </a:r>
            <a:endParaRPr lang="en-US"/>
          </a:p>
        </p:txBody>
      </p:sp>
      <p:pic>
        <p:nvPicPr>
          <p:cNvPr id="11" name="Picture 10"/>
          <p:cNvPicPr>
            <a:picLocks noChangeAspect="1"/>
          </p:cNvPicPr>
          <p:nvPr userDrawn="1"/>
        </p:nvPicPr>
        <p:blipFill>
          <a:blip r:embed="rId2"/>
          <a:stretch/>
        </p:blipFill>
        <p:spPr bwMode="auto">
          <a:xfrm>
            <a:off x="1879599" y="724372"/>
            <a:ext cx="2199600" cy="583372"/>
          </a:xfrm>
          <a:prstGeom prst="rect">
            <a:avLst/>
          </a:prstGeom>
        </p:spPr>
      </p:pic>
      <p:sp>
        <p:nvSpPr>
          <p:cNvPr id="2" name="TextBox 1"/>
          <p:cNvSpPr txBox="1"/>
          <p:nvPr userDrawn="1"/>
        </p:nvSpPr>
        <p:spPr bwMode="auto">
          <a:xfrm>
            <a:off x="1879599" y="4731798"/>
            <a:ext cx="8596051" cy="738664"/>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1400">
                <a:solidFill>
                  <a:schemeClr val="bg2"/>
                </a:solidFill>
                <a:latin typeface="Grantipo"/>
              </a:rPr>
              <a:t>Funded by the European Union. Views and opinions expressed are however those of the author(s) only and do not necessarily reflect those of the European Union or EACEA. Neither the European Union nor the granting authority can be held responsible for them.</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le+EU_Logotyp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600" y="5502964"/>
            <a:ext cx="6943344" cy="410817"/>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D53F55B0-5AC2-8242-844E-0421012AA4E4}" type="datetime3">
              <a:rPr lang="en-US"/>
              <a:t>​</a:t>
            </a:fld>
            <a:endParaRPr lang="en-US"/>
          </a:p>
        </p:txBody>
      </p:sp>
      <p:pic>
        <p:nvPicPr>
          <p:cNvPr id="2" name="Picture 1"/>
          <p:cNvPicPr>
            <a:picLocks noChangeAspect="1"/>
          </p:cNvPicPr>
          <p:nvPr userDrawn="1"/>
        </p:nvPicPr>
        <p:blipFill>
          <a:blip r:embed="rId2"/>
          <a:stretch/>
        </p:blipFill>
        <p:spPr bwMode="auto">
          <a:xfrm>
            <a:off x="1879599" y="724372"/>
            <a:ext cx="2199600" cy="583372"/>
          </a:xfrm>
          <a:prstGeom prst="rect">
            <a:avLst/>
          </a:prstGeom>
        </p:spPr>
      </p:pic>
      <p:sp>
        <p:nvSpPr>
          <p:cNvPr id="6" name="Title 1"/>
          <p:cNvSpPr>
            <a:spLocks noGrp="1"/>
          </p:cNvSpPr>
          <p:nvPr>
            <p:ph type="title" hasCustomPrompt="1"/>
          </p:nvPr>
        </p:nvSpPr>
        <p:spPr bwMode="auto">
          <a:xfrm>
            <a:off x="1879598" y="2161310"/>
            <a:ext cx="9309101" cy="2898244"/>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7" name="Picture 6"/>
          <p:cNvPicPr>
            <a:picLocks noChangeAspect="1"/>
          </p:cNvPicPr>
          <p:nvPr userDrawn="1"/>
        </p:nvPicPr>
        <p:blipFill>
          <a:blip r:embed="rId3"/>
          <a:stretch/>
        </p:blipFill>
        <p:spPr bwMode="auto">
          <a:xfrm>
            <a:off x="4621337" y="696858"/>
            <a:ext cx="3062283" cy="6424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tr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879598" y="2161310"/>
            <a:ext cx="9309101" cy="2898244"/>
          </a:xfrm>
        </p:spPr>
        <p:txBody>
          <a:bodyPr lIns="0" tIns="0" rIns="0" bIns="0" anchor="ctr"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3" name="Picture 2"/>
          <p:cNvPicPr>
            <a:picLocks noChangeAspect="1"/>
          </p:cNvPicPr>
          <p:nvPr userDrawn="1"/>
        </p:nvPicPr>
        <p:blipFill>
          <a:blip r:embed="rId2"/>
          <a:stretch/>
        </p:blipFill>
        <p:spPr bwMode="auto">
          <a:xfrm>
            <a:off x="1879599" y="727630"/>
            <a:ext cx="2199600" cy="580114"/>
          </a:xfrm>
          <a:prstGeom prst="rect">
            <a:avLst/>
          </a:prstGeom>
        </p:spPr>
      </p:pic>
      <p:sp>
        <p:nvSpPr>
          <p:cNvPr id="14" name="Subtitle 2"/>
          <p:cNvSpPr>
            <a:spLocks noGrp="1"/>
          </p:cNvSpPr>
          <p:nvPr>
            <p:ph type="subTitle" idx="1" hasCustomPrompt="1"/>
          </p:nvPr>
        </p:nvSpPr>
        <p:spPr bwMode="auto">
          <a:xfrm>
            <a:off x="1879600" y="5502964"/>
            <a:ext cx="6943344" cy="410817"/>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A38F165B-DEBE-1F43-8CFE-5BB40AE975A9}" type="datetime3">
              <a:rPr lang="en-US"/>
              <a:t>​</a:t>
            </a:fld>
            <a:endParaRPr lang="en-US"/>
          </a:p>
        </p:txBody>
      </p:sp>
      <p:pic>
        <p:nvPicPr>
          <p:cNvPr id="5" name="Picture 4"/>
          <p:cNvPicPr>
            <a:picLocks noChangeAspect="1"/>
          </p:cNvPicPr>
          <p:nvPr userDrawn="1"/>
        </p:nvPicPr>
        <p:blipFill>
          <a:blip r:embed="rId3"/>
          <a:stretch/>
        </p:blipFill>
        <p:spPr bwMode="auto">
          <a:xfrm>
            <a:off x="4598632" y="673059"/>
            <a:ext cx="3235912" cy="6788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Intro+EU_Logoty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266903" y="2244934"/>
            <a:ext cx="7361876" cy="2726246"/>
          </a:xfrm>
        </p:spPr>
        <p:txBody>
          <a:bodyPr lIns="0" tIns="0" rIns="0" bIns="0" anchor="t"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
        <p:nvSpPr>
          <p:cNvPr id="14" name="Subtitle 2"/>
          <p:cNvSpPr>
            <a:spLocks noGrp="1"/>
          </p:cNvSpPr>
          <p:nvPr>
            <p:ph type="subTitle" idx="1" hasCustomPrompt="1"/>
          </p:nvPr>
        </p:nvSpPr>
        <p:spPr bwMode="auto">
          <a:xfrm>
            <a:off x="1266905" y="5458210"/>
            <a:ext cx="2785389" cy="228961"/>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878A0F15-9C23-6642-B232-3600444686E2}" type="datetime3">
              <a:rPr lang="en-US"/>
              <a:t>​</a:t>
            </a:fld>
            <a:endParaRPr lang="en-US"/>
          </a:p>
        </p:txBody>
      </p:sp>
      <p:sp>
        <p:nvSpPr>
          <p:cNvPr id="15" name="Rectangle 14"/>
          <p:cNvSpPr/>
          <p:nvPr userDrawn="1"/>
        </p:nvSpPr>
        <p:spPr bwMode="auto">
          <a:xfrm>
            <a:off x="9580066" y="0"/>
            <a:ext cx="261193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12" name="Picture 11"/>
          <p:cNvPicPr>
            <a:picLocks noChangeAspect="1"/>
          </p:cNvPicPr>
          <p:nvPr userDrawn="1"/>
        </p:nvPicPr>
        <p:blipFill>
          <a:blip r:embed="rId2"/>
          <a:stretch/>
        </p:blipFill>
        <p:spPr bwMode="auto">
          <a:xfrm>
            <a:off x="9580066" y="0"/>
            <a:ext cx="2611934" cy="6858000"/>
          </a:xfrm>
          <a:prstGeom prst="rect">
            <a:avLst/>
          </a:prstGeom>
        </p:spPr>
      </p:pic>
      <p:pic>
        <p:nvPicPr>
          <p:cNvPr id="19" name="Graphic 18"/>
          <p:cNvPicPr>
            <a:picLocks noChangeAspect="1"/>
          </p:cNvPicPr>
          <p:nvPr userDrawn="1"/>
        </p:nvPicPr>
        <p:blipFill>
          <a:blip r:embed="rId3"/>
          <a:stretch/>
        </p:blipFill>
        <p:spPr bwMode="auto">
          <a:xfrm>
            <a:off x="1266905" y="682797"/>
            <a:ext cx="2382840" cy="630129"/>
          </a:xfrm>
          <a:prstGeom prst="rect">
            <a:avLst/>
          </a:prstGeom>
        </p:spPr>
      </p:pic>
      <p:pic>
        <p:nvPicPr>
          <p:cNvPr id="5" name="Picture 4"/>
          <p:cNvPicPr>
            <a:picLocks noChangeAspect="1"/>
          </p:cNvPicPr>
          <p:nvPr userDrawn="1"/>
        </p:nvPicPr>
        <p:blipFill>
          <a:blip r:embed="rId4"/>
          <a:stretch/>
        </p:blipFill>
        <p:spPr bwMode="auto">
          <a:xfrm>
            <a:off x="4225770" y="633729"/>
            <a:ext cx="3390153" cy="7112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 text">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428897"/>
            <a:ext cx="4107180" cy="4027633"/>
          </a:xfrm>
        </p:spPr>
        <p:txBody>
          <a:bodyPr anchor="ctr" anchorCtr="0"/>
          <a:lstStyle>
            <a:lvl1pPr>
              <a:defRPr sz="4000">
                <a:solidFill>
                  <a:srgbClr val="000000"/>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20" y="1889791"/>
            <a:ext cx="4488180" cy="421609"/>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20" y="2711598"/>
            <a:ext cx="4488180" cy="2744933"/>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3" y="404813"/>
            <a:ext cx="6050280" cy="250646"/>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8" y="5949950"/>
            <a:ext cx="558800" cy="4953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2 text">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5120" y="2789087"/>
            <a:ext cx="4573328" cy="498124"/>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9" name="Text Placeholder 7"/>
          <p:cNvSpPr>
            <a:spLocks noGrp="1"/>
          </p:cNvSpPr>
          <p:nvPr>
            <p:ph type="body" sz="quarter" idx="14" hasCustomPrompt="1"/>
          </p:nvPr>
        </p:nvSpPr>
        <p:spPr bwMode="auto">
          <a:xfrm>
            <a:off x="1074421" y="3452961"/>
            <a:ext cx="4574026" cy="2404392"/>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3" name="Text Placeholder 7"/>
          <p:cNvSpPr>
            <a:spLocks noGrp="1"/>
          </p:cNvSpPr>
          <p:nvPr>
            <p:ph type="body" sz="quarter" idx="15" hasCustomPrompt="1"/>
          </p:nvPr>
        </p:nvSpPr>
        <p:spPr bwMode="auto">
          <a:xfrm>
            <a:off x="6149823" y="2789086"/>
            <a:ext cx="4498888" cy="498125"/>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4" name="Text Placeholder 7"/>
          <p:cNvSpPr>
            <a:spLocks noGrp="1"/>
          </p:cNvSpPr>
          <p:nvPr>
            <p:ph type="body" sz="quarter" idx="16" hasCustomPrompt="1"/>
          </p:nvPr>
        </p:nvSpPr>
        <p:spPr bwMode="auto">
          <a:xfrm>
            <a:off x="6149124" y="3452961"/>
            <a:ext cx="4499586" cy="2404392"/>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6" name="Title 1"/>
          <p:cNvSpPr>
            <a:spLocks noGrp="1"/>
          </p:cNvSpPr>
          <p:nvPr>
            <p:ph type="title" hasCustomPrompt="1"/>
          </p:nvPr>
        </p:nvSpPr>
        <p:spPr bwMode="auto">
          <a:xfrm>
            <a:off x="1074420" y="1319249"/>
            <a:ext cx="9666885" cy="962394"/>
          </a:xfrm>
        </p:spPr>
        <p:txBody>
          <a:bodyPr/>
          <a:lstStyle>
            <a:lvl1pPr>
              <a:defRPr sz="3200">
                <a:solidFill>
                  <a:schemeClr val="tx1"/>
                </a:solidFill>
              </a:defRPr>
            </a:lvl1pPr>
          </a:lstStyle>
          <a:p>
            <a:pPr>
              <a:defRPr/>
            </a:pPr>
            <a:r>
              <a:rPr lang="en-GB"/>
              <a:t>Subtitle name</a:t>
            </a:r>
            <a:br>
              <a:rPr lang="en-GB"/>
            </a:br>
            <a:r>
              <a:rPr lang="en-GB"/>
              <a:t>lorem ipsum long</a:t>
            </a:r>
            <a:endParaRPr lang="en-US"/>
          </a:p>
        </p:txBody>
      </p:sp>
      <p:sp>
        <p:nvSpPr>
          <p:cNvPr id="11"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3" y="404813"/>
            <a:ext cx="6050280" cy="250646"/>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8" y="5949950"/>
            <a:ext cx="558800" cy="4953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Righ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321091"/>
            <a:ext cx="4249934" cy="1757774"/>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9" name="Text Placeholder 7"/>
          <p:cNvSpPr>
            <a:spLocks noGrp="1"/>
          </p:cNvSpPr>
          <p:nvPr>
            <p:ph type="body" sz="quarter" idx="14" hasCustomPrompt="1"/>
          </p:nvPr>
        </p:nvSpPr>
        <p:spPr bwMode="auto">
          <a:xfrm>
            <a:off x="1562582" y="3452961"/>
            <a:ext cx="3999319" cy="2685325"/>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
        <p:nvSpPr>
          <p:cNvPr id="15" name="Picture Placeholder 14"/>
          <p:cNvSpPr>
            <a:spLocks noGrp="1"/>
          </p:cNvSpPr>
          <p:nvPr>
            <p:ph type="pic" sz="quarter" idx="15" hasCustomPrompt="1"/>
          </p:nvPr>
        </p:nvSpPr>
        <p:spPr bwMode="auto">
          <a:xfrm>
            <a:off x="6285053" y="0"/>
            <a:ext cx="453727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12" name="Picture 11"/>
          <p:cNvPicPr>
            <a:picLocks noChangeAspect="1"/>
          </p:cNvPicPr>
          <p:nvPr userDrawn="1"/>
        </p:nvPicPr>
        <p:blipFill>
          <a:blip r:embed="rId2"/>
          <a:stretch/>
        </p:blipFill>
        <p:spPr bwMode="auto">
          <a:xfrm>
            <a:off x="11224768" y="5949950"/>
            <a:ext cx="558800" cy="495300"/>
          </a:xfrm>
          <a:prstGeom prst="rect">
            <a:avLst/>
          </a:prstGeom>
        </p:spPr>
      </p:pic>
      <p:sp>
        <p:nvSpPr>
          <p:cNvPr id="13"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414663" y="404813"/>
            <a:ext cx="4458279" cy="139197"/>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7" y="1321091"/>
            <a:ext cx="4249934" cy="1757774"/>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7"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30" y="3452963"/>
            <a:ext cx="3761772" cy="2102885"/>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pic>
        <p:nvPicPr>
          <p:cNvPr id="12" name="Picture 11"/>
          <p:cNvPicPr>
            <a:picLocks noChangeAspect="1"/>
          </p:cNvPicPr>
          <p:nvPr userDrawn="1"/>
        </p:nvPicPr>
        <p:blipFill>
          <a:blip r:embed="rId2"/>
          <a:stretch/>
        </p:blipFill>
        <p:spPr bwMode="auto">
          <a:xfrm>
            <a:off x="11224768" y="5949950"/>
            <a:ext cx="558800" cy="495300"/>
          </a:xfrm>
          <a:prstGeom prst="rect">
            <a:avLst/>
          </a:prstGeom>
        </p:spPr>
      </p:pic>
      <p:sp>
        <p:nvSpPr>
          <p:cNvPr id="13"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6367910" y="404813"/>
            <a:ext cx="4458279" cy="139197"/>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2 Left photo">
    <p:bg>
      <p:bgPr>
        <a:solidFill>
          <a:srgbClr val="F7F7F7"/>
        </a:solidFill>
        <a:effectLst/>
      </p:bgPr>
    </p:bg>
    <p:spTree>
      <p:nvGrpSpPr>
        <p:cNvPr id="1" name=""/>
        <p:cNvGrpSpPr/>
        <p:nvPr/>
      </p:nvGrpSpPr>
      <p:grpSpPr bwMode="auto">
        <a:xfrm>
          <a:off x="0" y="0"/>
          <a:ext cx="0" cy="0"/>
          <a:chOff x="0" y="0"/>
          <a:chExt cx="0" cy="0"/>
        </a:xfrm>
      </p:grpSpPr>
      <p:sp>
        <p:nvSpPr>
          <p:cNvPr id="15" name="Picture Placeholder 14"/>
          <p:cNvSpPr>
            <a:spLocks noGrp="1"/>
          </p:cNvSpPr>
          <p:nvPr>
            <p:ph type="pic" sz="quarter" idx="15" hasCustomPrompt="1"/>
          </p:nvPr>
        </p:nvSpPr>
        <p:spPr bwMode="auto">
          <a:xfrm>
            <a:off x="0" y="0"/>
            <a:ext cx="7592992"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7" name="Picture 6"/>
          <p:cNvPicPr>
            <a:picLocks noChangeAspect="1"/>
          </p:cNvPicPr>
          <p:nvPr userDrawn="1"/>
        </p:nvPicPr>
        <p:blipFill>
          <a:blip r:embed="rId2"/>
          <a:stretch/>
        </p:blipFill>
        <p:spPr bwMode="auto">
          <a:xfrm>
            <a:off x="11224768" y="5949950"/>
            <a:ext cx="558800" cy="495300"/>
          </a:xfrm>
          <a:prstGeom prst="rect">
            <a:avLst/>
          </a:prstGeom>
        </p:spPr>
      </p:pic>
      <p:sp>
        <p:nvSpPr>
          <p:cNvPr id="8"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8053955" y="404813"/>
            <a:ext cx="2779949" cy="250647"/>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
        <p:nvSpPr>
          <p:cNvPr id="10" name="Title 1"/>
          <p:cNvSpPr>
            <a:spLocks noGrp="1"/>
          </p:cNvSpPr>
          <p:nvPr>
            <p:ph type="title" hasCustomPrompt="1"/>
          </p:nvPr>
        </p:nvSpPr>
        <p:spPr bwMode="auto">
          <a:xfrm>
            <a:off x="8053955" y="1321091"/>
            <a:ext cx="3725041" cy="110959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6" name="Text Placeholder 7"/>
          <p:cNvSpPr>
            <a:spLocks noGrp="1"/>
          </p:cNvSpPr>
          <p:nvPr>
            <p:ph type="body" sz="quarter" idx="14" hasCustomPrompt="1"/>
          </p:nvPr>
        </p:nvSpPr>
        <p:spPr bwMode="auto">
          <a:xfrm>
            <a:off x="8542118" y="2774075"/>
            <a:ext cx="3236878" cy="2149185"/>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646664" cy="1926812"/>
          </a:xfrm>
          <a:prstGeom prst="rect">
            <a:avLst/>
          </a:prstGeom>
        </p:spPr>
        <p:txBody>
          <a:bodyPr vert="horz" lIns="91440" tIns="45720" rIns="91440" bIns="45720" rtlCol="0" anchor="t">
            <a:noAutofit/>
          </a:bodyPr>
          <a:lstStyle/>
          <a:p>
            <a:pPr>
              <a:defRPr/>
            </a:pPr>
            <a:endParaRPr lang="en-US"/>
          </a:p>
        </p:txBody>
      </p:sp>
      <p:sp>
        <p:nvSpPr>
          <p:cNvPr id="3" name="Text Placeholder 2"/>
          <p:cNvSpPr>
            <a:spLocks noGrp="1"/>
          </p:cNvSpPr>
          <p:nvPr>
            <p:ph type="body" idx="1"/>
          </p:nvPr>
        </p:nvSpPr>
        <p:spPr bwMode="auto">
          <a:xfrm>
            <a:off x="838200" y="2497641"/>
            <a:ext cx="10646664" cy="3505015"/>
          </a:xfrm>
          <a:prstGeom prst="rect">
            <a:avLst/>
          </a:prstGeom>
        </p:spPr>
        <p:txBody>
          <a:bodyPr vert="horz" lIns="91440" tIns="45720" rIns="91440" bIns="45720" rtlCol="0" anchor="t">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Footer Placeholder 4"/>
          <p:cNvSpPr>
            <a:spLocks noGrp="1"/>
          </p:cNvSpPr>
          <p:nvPr>
            <p:ph type="ftr" sz="quarter" idx="3"/>
          </p:nvPr>
        </p:nvSpPr>
        <p:spPr bwMode="auto">
          <a:xfrm>
            <a:off x="838200" y="6219825"/>
            <a:ext cx="4114800" cy="365125"/>
          </a:xfrm>
          <a:prstGeom prst="rect">
            <a:avLst/>
          </a:prstGeom>
        </p:spPr>
        <p:txBody>
          <a:bodyPr vert="horz" lIns="91440" tIns="45720" rIns="91440" bIns="45720" rtlCol="0" anchor="b"/>
          <a:lstStyle>
            <a:lvl1pPr algn="l">
              <a:defRPr sz="1200" b="0" i="0" cap="all">
                <a:solidFill>
                  <a:schemeClr val="tx1"/>
                </a:solidFill>
                <a:latin typeface="Campton Medium"/>
                <a:ea typeface="Campton Medium"/>
                <a:cs typeface="Campton Medium"/>
              </a:defRPr>
            </a:lvl1pPr>
          </a:lstStyle>
          <a:p>
            <a:pPr>
              <a:defRPr/>
            </a:pPr>
            <a:endParaRPr lang="en-US"/>
          </a:p>
        </p:txBody>
      </p:sp>
      <p:sp>
        <p:nvSpPr>
          <p:cNvPr id="6" name="Slide Number Placeholder 5"/>
          <p:cNvSpPr>
            <a:spLocks noGrp="1"/>
          </p:cNvSpPr>
          <p:nvPr>
            <p:ph type="sldNum" sz="quarter" idx="4"/>
          </p:nvPr>
        </p:nvSpPr>
        <p:spPr bwMode="auto">
          <a:xfrm>
            <a:off x="8741664" y="6219825"/>
            <a:ext cx="2743200" cy="365125"/>
          </a:xfrm>
          <a:prstGeom prst="rect">
            <a:avLst/>
          </a:prstGeom>
        </p:spPr>
        <p:txBody>
          <a:bodyPr vert="horz" lIns="91440" tIns="45720" rIns="91440" bIns="45720" rtlCol="0" anchor="b"/>
          <a:lstStyle>
            <a:lvl1pPr algn="r">
              <a:defRPr sz="1000" b="0" i="0">
                <a:solidFill>
                  <a:srgbClr val="000000"/>
                </a:solidFill>
                <a:latin typeface="Campton Medium"/>
                <a:ea typeface="Campton Medium"/>
                <a:cs typeface="Campton Medium"/>
              </a:defRPr>
            </a:lvl1pPr>
          </a:lstStyle>
          <a:p>
            <a:pPr>
              <a:defRPr/>
            </a:pPr>
            <a:fld id="{53969381-6070-C14C-AC19-9F0CCB6EE0F1}"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p:titleStyle>
    <p:body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0F0F0"/>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76628" y="2219593"/>
            <a:ext cx="5906947" cy="1942503"/>
          </a:xfrm>
        </p:spPr>
        <p:txBody>
          <a:bodyPr/>
          <a:lstStyle/>
          <a:p>
            <a:pPr>
              <a:defRPr/>
            </a:pPr>
            <a:r>
              <a:rPr lang="en-GB" sz="4000" dirty="0">
                <a:solidFill>
                  <a:schemeClr val="tx1"/>
                </a:solidFill>
              </a:rPr>
              <a:t>International </a:t>
            </a:r>
            <a:br>
              <a:rPr lang="en-GB" sz="4000" dirty="0">
                <a:solidFill>
                  <a:schemeClr val="tx1"/>
                </a:solidFill>
              </a:rPr>
            </a:br>
            <a:r>
              <a:rPr lang="en-GB" sz="4000" dirty="0">
                <a:solidFill>
                  <a:schemeClr val="tx1"/>
                </a:solidFill>
              </a:rPr>
              <a:t>School Contest</a:t>
            </a:r>
            <a:br>
              <a:rPr lang="en-GB" sz="3200" dirty="0">
                <a:solidFill>
                  <a:schemeClr val="tx1"/>
                </a:solidFill>
              </a:rPr>
            </a:br>
            <a:br>
              <a:rPr lang="en-GB" sz="3200" dirty="0">
                <a:solidFill>
                  <a:schemeClr val="tx1"/>
                </a:solidFill>
              </a:rPr>
            </a:br>
            <a:r>
              <a:rPr lang="en-GB" sz="2400" dirty="0">
                <a:solidFill>
                  <a:schemeClr val="accent6"/>
                </a:solidFill>
              </a:rPr>
              <a:t>THINK SMART, CREATE GREEN</a:t>
            </a:r>
            <a:endParaRPr sz="2400" dirty="0">
              <a:solidFill>
                <a:schemeClr val="accent6"/>
              </a:solidFill>
            </a:endParaRPr>
          </a:p>
        </p:txBody>
      </p:sp>
      <p:sp>
        <p:nvSpPr>
          <p:cNvPr id="3" name="Slide Number Placeholder 2"/>
          <p:cNvSpPr>
            <a:spLocks noGrp="1"/>
          </p:cNvSpPr>
          <p:nvPr>
            <p:ph type="sldNum" sz="quarter" idx="12"/>
          </p:nvPr>
        </p:nvSpPr>
        <p:spPr bwMode="auto"/>
        <p:txBody>
          <a:bodyPr/>
          <a:lstStyle/>
          <a:p>
            <a:pPr>
              <a:defRPr/>
            </a:pPr>
            <a:r>
              <a:rPr lang="en-US" dirty="0"/>
              <a:t> </a:t>
            </a:r>
            <a:endParaRPr dirty="0"/>
          </a:p>
        </p:txBody>
      </p:sp>
      <p:cxnSp>
        <p:nvCxnSpPr>
          <p:cNvPr id="6" name="Straight Connector 5">
            <a:extLst>
              <a:ext uri="{FF2B5EF4-FFF2-40B4-BE49-F238E27FC236}">
                <a16:creationId xmlns:a16="http://schemas.microsoft.com/office/drawing/2014/main" id="{925990E3-B68D-8E1F-8077-2BC7C33A6FBD}"/>
              </a:ext>
            </a:extLst>
          </p:cNvPr>
          <p:cNvCxnSpPr>
            <a:cxnSpLocks/>
          </p:cNvCxnSpPr>
          <p:nvPr/>
        </p:nvCxnSpPr>
        <p:spPr bwMode="auto">
          <a:xfrm>
            <a:off x="682928" y="2132038"/>
            <a:ext cx="0" cy="2030058"/>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blue square with stars on it&#10;&#10;Description automatically generated">
            <a:extLst>
              <a:ext uri="{FF2B5EF4-FFF2-40B4-BE49-F238E27FC236}">
                <a16:creationId xmlns:a16="http://schemas.microsoft.com/office/drawing/2014/main" id="{77C385CF-ABFB-00A5-39B6-8EEB2993FA18}"/>
              </a:ext>
            </a:extLst>
          </p:cNvPr>
          <p:cNvPicPr>
            <a:picLocks noChangeAspect="1"/>
          </p:cNvPicPr>
          <p:nvPr/>
        </p:nvPicPr>
        <p:blipFill>
          <a:blip r:embed="rId2"/>
          <a:stretch>
            <a:fillRect/>
          </a:stretch>
        </p:blipFill>
        <p:spPr>
          <a:xfrm>
            <a:off x="413004" y="499407"/>
            <a:ext cx="5033618" cy="1460772"/>
          </a:xfrm>
          <a:prstGeom prst="rect">
            <a:avLst/>
          </a:prstGeom>
        </p:spPr>
      </p:pic>
      <p:pic>
        <p:nvPicPr>
          <p:cNvPr id="14" name="Picture 13" descr="A hand holding a clay globe&#10;&#10;Description automatically generated">
            <a:extLst>
              <a:ext uri="{FF2B5EF4-FFF2-40B4-BE49-F238E27FC236}">
                <a16:creationId xmlns:a16="http://schemas.microsoft.com/office/drawing/2014/main" id="{31605498-12EE-52C9-7EAA-77D9DB17E23F}"/>
              </a:ext>
            </a:extLst>
          </p:cNvPr>
          <p:cNvPicPr>
            <a:picLocks noChangeAspect="1"/>
          </p:cNvPicPr>
          <p:nvPr/>
        </p:nvPicPr>
        <p:blipFill>
          <a:blip r:embed="rId3"/>
          <a:stretch>
            <a:fillRect/>
          </a:stretch>
        </p:blipFill>
        <p:spPr>
          <a:xfrm>
            <a:off x="7332250" y="0"/>
            <a:ext cx="4996347" cy="6858000"/>
          </a:xfrm>
          <a:prstGeom prst="rect">
            <a:avLst/>
          </a:prstGeom>
        </p:spPr>
      </p:pic>
      <p:pic>
        <p:nvPicPr>
          <p:cNvPr id="9" name="Picture 8" descr="A purple rectangular sign with white text and numbers&#10;&#10;Description automatically generated">
            <a:extLst>
              <a:ext uri="{FF2B5EF4-FFF2-40B4-BE49-F238E27FC236}">
                <a16:creationId xmlns:a16="http://schemas.microsoft.com/office/drawing/2014/main" id="{B4359138-FAAC-FE5C-30B2-DD128B4AD08A}"/>
              </a:ext>
            </a:extLst>
          </p:cNvPr>
          <p:cNvPicPr>
            <a:picLocks noChangeAspect="1"/>
          </p:cNvPicPr>
          <p:nvPr/>
        </p:nvPicPr>
        <p:blipFill>
          <a:blip r:embed="rId4"/>
          <a:stretch>
            <a:fillRect/>
          </a:stretch>
        </p:blipFill>
        <p:spPr>
          <a:xfrm>
            <a:off x="-234950" y="4771696"/>
            <a:ext cx="3318274" cy="1768803"/>
          </a:xfrm>
          <a:prstGeom prst="rect">
            <a:avLst/>
          </a:prstGeom>
        </p:spPr>
      </p:pic>
    </p:spTree>
    <p:extLst>
      <p:ext uri="{BB962C8B-B14F-4D97-AF65-F5344CB8AC3E}">
        <p14:creationId xmlns:p14="http://schemas.microsoft.com/office/powerpoint/2010/main" val="154523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r>
              <a:rPr lang="en-US" dirty="0"/>
              <a:t> </a:t>
            </a:r>
            <a:endParaRPr dirty="0"/>
          </a:p>
        </p:txBody>
      </p:sp>
      <p:sp>
        <p:nvSpPr>
          <p:cNvPr id="6" name="Title 5">
            <a:extLst>
              <a:ext uri="{FF2B5EF4-FFF2-40B4-BE49-F238E27FC236}">
                <a16:creationId xmlns:a16="http://schemas.microsoft.com/office/drawing/2014/main" id="{BC3DEBB5-5608-9FEF-FF13-55EBCB6CA138}"/>
              </a:ext>
            </a:extLst>
          </p:cNvPr>
          <p:cNvSpPr>
            <a:spLocks noGrp="1"/>
          </p:cNvSpPr>
          <p:nvPr>
            <p:ph type="title"/>
          </p:nvPr>
        </p:nvSpPr>
        <p:spPr bwMode="auto">
          <a:xfrm>
            <a:off x="1369168" y="804972"/>
            <a:ext cx="6130996" cy="776844"/>
          </a:xfrm>
        </p:spPr>
        <p:txBody>
          <a:bodyPr/>
          <a:lstStyle/>
          <a:p>
            <a:pPr>
              <a:defRPr/>
            </a:pPr>
            <a:r>
              <a:rPr lang="en-GB" sz="4000" dirty="0"/>
              <a:t>Text</a:t>
            </a:r>
          </a:p>
        </p:txBody>
      </p:sp>
      <p:cxnSp>
        <p:nvCxnSpPr>
          <p:cNvPr id="7" name="Straight Connector 6">
            <a:extLst>
              <a:ext uri="{FF2B5EF4-FFF2-40B4-BE49-F238E27FC236}">
                <a16:creationId xmlns:a16="http://schemas.microsoft.com/office/drawing/2014/main" id="{89FAE593-A24A-778F-C651-4E01B8741284}"/>
              </a:ext>
            </a:extLst>
          </p:cNvPr>
          <p:cNvCxnSpPr>
            <a:cxnSpLocks/>
          </p:cNvCxnSpPr>
          <p:nvPr/>
        </p:nvCxnSpPr>
        <p:spPr bwMode="auto">
          <a:xfrm>
            <a:off x="1008172" y="804972"/>
            <a:ext cx="0" cy="1358636"/>
          </a:xfrm>
          <a:prstGeom prst="line">
            <a:avLst/>
          </a:prstGeom>
          <a:ln w="603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DD5BF0F1-1E2C-D426-390A-E98B880F2CA9}"/>
              </a:ext>
            </a:extLst>
          </p:cNvPr>
          <p:cNvSpPr txBox="1">
            <a:spLocks/>
          </p:cNvSpPr>
          <p:nvPr/>
        </p:nvSpPr>
        <p:spPr bwMode="auto">
          <a:xfrm>
            <a:off x="1369168" y="158181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bg1"/>
                </a:solidFill>
              </a:rPr>
              <a:t>TITLE</a:t>
            </a:r>
          </a:p>
        </p:txBody>
      </p:sp>
      <p:sp>
        <p:nvSpPr>
          <p:cNvPr id="4" name="TextBox 3">
            <a:extLst>
              <a:ext uri="{FF2B5EF4-FFF2-40B4-BE49-F238E27FC236}">
                <a16:creationId xmlns:a16="http://schemas.microsoft.com/office/drawing/2014/main" id="{3DBFBE1D-292B-E935-279B-CA98E6D991AA}"/>
              </a:ext>
            </a:extLst>
          </p:cNvPr>
          <p:cNvSpPr txBox="1"/>
          <p:nvPr/>
        </p:nvSpPr>
        <p:spPr bwMode="auto">
          <a:xfrm>
            <a:off x="1369168" y="3028890"/>
            <a:ext cx="5087155" cy="400110"/>
          </a:xfrm>
          <a:prstGeom prst="rect">
            <a:avLst/>
          </a:prstGeom>
          <a:noFill/>
        </p:spPr>
        <p:txBody>
          <a:bodyPr wrap="square" rtlCol="0">
            <a:spAutoFit/>
          </a:bodyPr>
          <a:lstStyle/>
          <a:p>
            <a:r>
              <a:rPr lang="en-LT" sz="2000" dirty="0">
                <a:solidFill>
                  <a:schemeClr val="bg1"/>
                </a:solidFill>
                <a:latin typeface="Grantipo Book" pitchFamily="2" charset="77"/>
              </a:rPr>
              <a:t>Text</a:t>
            </a:r>
          </a:p>
        </p:txBody>
      </p:sp>
    </p:spTree>
    <p:extLst>
      <p:ext uri="{BB962C8B-B14F-4D97-AF65-F5344CB8AC3E}">
        <p14:creationId xmlns:p14="http://schemas.microsoft.com/office/powerpoint/2010/main" val="332012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F0F0F0"/>
        </a:solidFill>
        <a:effectLst/>
      </p:bgPr>
    </p:bg>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pic>
        <p:nvPicPr>
          <p:cNvPr id="10" name="Picture 9" descr="A purple line drawing of a planet&#10;&#10;Description automatically generated">
            <a:extLst>
              <a:ext uri="{FF2B5EF4-FFF2-40B4-BE49-F238E27FC236}">
                <a16:creationId xmlns:a16="http://schemas.microsoft.com/office/drawing/2014/main" id="{4B4D1033-3553-8308-0F69-8901C869459B}"/>
              </a:ext>
            </a:extLst>
          </p:cNvPr>
          <p:cNvPicPr>
            <a:picLocks noChangeAspect="1"/>
          </p:cNvPicPr>
          <p:nvPr/>
        </p:nvPicPr>
        <p:blipFill>
          <a:blip r:embed="rId2"/>
          <a:stretch>
            <a:fillRect/>
          </a:stretch>
        </p:blipFill>
        <p:spPr>
          <a:xfrm>
            <a:off x="7860337" y="1436118"/>
            <a:ext cx="4112722" cy="35776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pic>
        <p:nvPicPr>
          <p:cNvPr id="6" name="Picture 5" descr="A purple arrow pointing up&#10;&#10;Description automatically generated">
            <a:extLst>
              <a:ext uri="{FF2B5EF4-FFF2-40B4-BE49-F238E27FC236}">
                <a16:creationId xmlns:a16="http://schemas.microsoft.com/office/drawing/2014/main" id="{3620EDBF-F462-38B1-D1E5-AD874A9851F3}"/>
              </a:ext>
            </a:extLst>
          </p:cNvPr>
          <p:cNvPicPr>
            <a:picLocks noChangeAspect="1"/>
          </p:cNvPicPr>
          <p:nvPr/>
        </p:nvPicPr>
        <p:blipFill>
          <a:blip r:embed="rId2"/>
          <a:stretch>
            <a:fillRect/>
          </a:stretch>
        </p:blipFill>
        <p:spPr>
          <a:xfrm>
            <a:off x="8520545" y="1408871"/>
            <a:ext cx="2959100" cy="3987800"/>
          </a:xfrm>
          <a:prstGeom prst="rect">
            <a:avLst/>
          </a:prstGeom>
        </p:spPr>
      </p:pic>
    </p:spTree>
    <p:extLst>
      <p:ext uri="{BB962C8B-B14F-4D97-AF65-F5344CB8AC3E}">
        <p14:creationId xmlns:p14="http://schemas.microsoft.com/office/powerpoint/2010/main" val="394975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spTree>
    <p:extLst>
      <p:ext uri="{BB962C8B-B14F-4D97-AF65-F5344CB8AC3E}">
        <p14:creationId xmlns:p14="http://schemas.microsoft.com/office/powerpoint/2010/main" val="225722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r>
              <a:rPr lang="en-US" dirty="0"/>
              <a:t> </a:t>
            </a:r>
            <a:endParaRPr dirty="0"/>
          </a:p>
        </p:txBody>
      </p:sp>
      <p:sp>
        <p:nvSpPr>
          <p:cNvPr id="6" name="Title 5">
            <a:extLst>
              <a:ext uri="{FF2B5EF4-FFF2-40B4-BE49-F238E27FC236}">
                <a16:creationId xmlns:a16="http://schemas.microsoft.com/office/drawing/2014/main" id="{BC3DEBB5-5608-9FEF-FF13-55EBCB6CA138}"/>
              </a:ext>
            </a:extLst>
          </p:cNvPr>
          <p:cNvSpPr>
            <a:spLocks noGrp="1"/>
          </p:cNvSpPr>
          <p:nvPr>
            <p:ph type="title"/>
          </p:nvPr>
        </p:nvSpPr>
        <p:spPr bwMode="auto">
          <a:xfrm>
            <a:off x="1369168" y="804972"/>
            <a:ext cx="6130996" cy="776844"/>
          </a:xfrm>
        </p:spPr>
        <p:txBody>
          <a:bodyPr/>
          <a:lstStyle/>
          <a:p>
            <a:pPr>
              <a:defRPr/>
            </a:pPr>
            <a:r>
              <a:rPr lang="en-GB" sz="4000" dirty="0"/>
              <a:t>Text</a:t>
            </a:r>
          </a:p>
        </p:txBody>
      </p:sp>
      <p:cxnSp>
        <p:nvCxnSpPr>
          <p:cNvPr id="7" name="Straight Connector 6">
            <a:extLst>
              <a:ext uri="{FF2B5EF4-FFF2-40B4-BE49-F238E27FC236}">
                <a16:creationId xmlns:a16="http://schemas.microsoft.com/office/drawing/2014/main" id="{89FAE593-A24A-778F-C651-4E01B8741284}"/>
              </a:ext>
            </a:extLst>
          </p:cNvPr>
          <p:cNvCxnSpPr>
            <a:cxnSpLocks/>
          </p:cNvCxnSpPr>
          <p:nvPr/>
        </p:nvCxnSpPr>
        <p:spPr bwMode="auto">
          <a:xfrm>
            <a:off x="1008172" y="804972"/>
            <a:ext cx="0" cy="1358636"/>
          </a:xfrm>
          <a:prstGeom prst="line">
            <a:avLst/>
          </a:prstGeom>
          <a:ln w="603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DD5BF0F1-1E2C-D426-390A-E98B880F2CA9}"/>
              </a:ext>
            </a:extLst>
          </p:cNvPr>
          <p:cNvSpPr txBox="1">
            <a:spLocks/>
          </p:cNvSpPr>
          <p:nvPr/>
        </p:nvSpPr>
        <p:spPr bwMode="auto">
          <a:xfrm>
            <a:off x="1369168" y="158181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bg1"/>
                </a:solidFill>
              </a:rPr>
              <a:t>TITLE</a:t>
            </a:r>
          </a:p>
        </p:txBody>
      </p:sp>
      <p:sp>
        <p:nvSpPr>
          <p:cNvPr id="4" name="TextBox 3">
            <a:extLst>
              <a:ext uri="{FF2B5EF4-FFF2-40B4-BE49-F238E27FC236}">
                <a16:creationId xmlns:a16="http://schemas.microsoft.com/office/drawing/2014/main" id="{3DBFBE1D-292B-E935-279B-CA98E6D991AA}"/>
              </a:ext>
            </a:extLst>
          </p:cNvPr>
          <p:cNvSpPr txBox="1"/>
          <p:nvPr/>
        </p:nvSpPr>
        <p:spPr bwMode="auto">
          <a:xfrm>
            <a:off x="1369168" y="3028890"/>
            <a:ext cx="5087155" cy="400110"/>
          </a:xfrm>
          <a:prstGeom prst="rect">
            <a:avLst/>
          </a:prstGeom>
          <a:noFill/>
        </p:spPr>
        <p:txBody>
          <a:bodyPr wrap="square" rtlCol="0">
            <a:spAutoFit/>
          </a:bodyPr>
          <a:lstStyle/>
          <a:p>
            <a:r>
              <a:rPr lang="en-LT" sz="2000" dirty="0">
                <a:solidFill>
                  <a:schemeClr val="bg1"/>
                </a:solidFill>
                <a:latin typeface="Grantipo Book" pitchFamily="2" charset="77"/>
              </a:rPr>
              <a:t>Text</a:t>
            </a:r>
          </a:p>
        </p:txBody>
      </p:sp>
      <p:pic>
        <p:nvPicPr>
          <p:cNvPr id="3" name="Picture 2" descr="A white recycle symbol on a black background&#10;&#10;Description automatically generated">
            <a:extLst>
              <a:ext uri="{FF2B5EF4-FFF2-40B4-BE49-F238E27FC236}">
                <a16:creationId xmlns:a16="http://schemas.microsoft.com/office/drawing/2014/main" id="{45480D74-7DD5-44CF-2F23-284795B84FDE}"/>
              </a:ext>
            </a:extLst>
          </p:cNvPr>
          <p:cNvPicPr>
            <a:picLocks noChangeAspect="1"/>
          </p:cNvPicPr>
          <p:nvPr/>
        </p:nvPicPr>
        <p:blipFill>
          <a:blip r:embed="rId2"/>
          <a:stretch>
            <a:fillRect/>
          </a:stretch>
        </p:blipFill>
        <p:spPr bwMode="auto">
          <a:xfrm>
            <a:off x="7631090" y="1057245"/>
            <a:ext cx="4013200" cy="4343400"/>
          </a:xfrm>
          <a:prstGeom prst="rect">
            <a:avLst/>
          </a:prstGeom>
        </p:spPr>
      </p:pic>
    </p:spTree>
    <p:extLst>
      <p:ext uri="{BB962C8B-B14F-4D97-AF65-F5344CB8AC3E}">
        <p14:creationId xmlns:p14="http://schemas.microsoft.com/office/powerpoint/2010/main" val="423415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spTree>
    <p:extLst>
      <p:ext uri="{BB962C8B-B14F-4D97-AF65-F5344CB8AC3E}">
        <p14:creationId xmlns:p14="http://schemas.microsoft.com/office/powerpoint/2010/main" val="30762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pic>
        <p:nvPicPr>
          <p:cNvPr id="7" name="Picture 6" descr="A purple star on a black background&#10;&#10;Description automatically generated">
            <a:extLst>
              <a:ext uri="{FF2B5EF4-FFF2-40B4-BE49-F238E27FC236}">
                <a16:creationId xmlns:a16="http://schemas.microsoft.com/office/drawing/2014/main" id="{3D4A2BE3-34A4-7003-C719-CB1150C36FCB}"/>
              </a:ext>
            </a:extLst>
          </p:cNvPr>
          <p:cNvPicPr>
            <a:picLocks noChangeAspect="1"/>
          </p:cNvPicPr>
          <p:nvPr/>
        </p:nvPicPr>
        <p:blipFill>
          <a:blip r:embed="rId2"/>
          <a:stretch>
            <a:fillRect/>
          </a:stretch>
        </p:blipFill>
        <p:spPr>
          <a:xfrm>
            <a:off x="7612937" y="1238250"/>
            <a:ext cx="4064000" cy="4381500"/>
          </a:xfrm>
          <a:prstGeom prst="rect">
            <a:avLst/>
          </a:prstGeom>
        </p:spPr>
      </p:pic>
    </p:spTree>
    <p:extLst>
      <p:ext uri="{BB962C8B-B14F-4D97-AF65-F5344CB8AC3E}">
        <p14:creationId xmlns:p14="http://schemas.microsoft.com/office/powerpoint/2010/main" val="403025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r>
              <a:rPr lang="en-US" dirty="0"/>
              <a:t> </a:t>
            </a:r>
            <a:endParaRPr dirty="0"/>
          </a:p>
        </p:txBody>
      </p:sp>
      <p:sp>
        <p:nvSpPr>
          <p:cNvPr id="6" name="Title 5">
            <a:extLst>
              <a:ext uri="{FF2B5EF4-FFF2-40B4-BE49-F238E27FC236}">
                <a16:creationId xmlns:a16="http://schemas.microsoft.com/office/drawing/2014/main" id="{BC3DEBB5-5608-9FEF-FF13-55EBCB6CA138}"/>
              </a:ext>
            </a:extLst>
          </p:cNvPr>
          <p:cNvSpPr>
            <a:spLocks noGrp="1"/>
          </p:cNvSpPr>
          <p:nvPr>
            <p:ph type="title"/>
          </p:nvPr>
        </p:nvSpPr>
        <p:spPr bwMode="auto">
          <a:xfrm>
            <a:off x="1369168" y="804972"/>
            <a:ext cx="6130996" cy="776844"/>
          </a:xfrm>
        </p:spPr>
        <p:txBody>
          <a:bodyPr/>
          <a:lstStyle/>
          <a:p>
            <a:pPr>
              <a:defRPr/>
            </a:pPr>
            <a:r>
              <a:rPr lang="en-GB" sz="4000" dirty="0"/>
              <a:t>Text</a:t>
            </a:r>
          </a:p>
        </p:txBody>
      </p:sp>
      <p:cxnSp>
        <p:nvCxnSpPr>
          <p:cNvPr id="7" name="Straight Connector 6">
            <a:extLst>
              <a:ext uri="{FF2B5EF4-FFF2-40B4-BE49-F238E27FC236}">
                <a16:creationId xmlns:a16="http://schemas.microsoft.com/office/drawing/2014/main" id="{89FAE593-A24A-778F-C651-4E01B8741284}"/>
              </a:ext>
            </a:extLst>
          </p:cNvPr>
          <p:cNvCxnSpPr>
            <a:cxnSpLocks/>
          </p:cNvCxnSpPr>
          <p:nvPr/>
        </p:nvCxnSpPr>
        <p:spPr bwMode="auto">
          <a:xfrm>
            <a:off x="1008172" y="804972"/>
            <a:ext cx="0" cy="1358636"/>
          </a:xfrm>
          <a:prstGeom prst="line">
            <a:avLst/>
          </a:prstGeom>
          <a:ln w="603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DD5BF0F1-1E2C-D426-390A-E98B880F2CA9}"/>
              </a:ext>
            </a:extLst>
          </p:cNvPr>
          <p:cNvSpPr txBox="1">
            <a:spLocks/>
          </p:cNvSpPr>
          <p:nvPr/>
        </p:nvSpPr>
        <p:spPr bwMode="auto">
          <a:xfrm>
            <a:off x="1369168" y="158181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bg1"/>
                </a:solidFill>
              </a:rPr>
              <a:t>TITLE</a:t>
            </a:r>
          </a:p>
        </p:txBody>
      </p:sp>
      <p:sp>
        <p:nvSpPr>
          <p:cNvPr id="4" name="TextBox 3">
            <a:extLst>
              <a:ext uri="{FF2B5EF4-FFF2-40B4-BE49-F238E27FC236}">
                <a16:creationId xmlns:a16="http://schemas.microsoft.com/office/drawing/2014/main" id="{3DBFBE1D-292B-E935-279B-CA98E6D991AA}"/>
              </a:ext>
            </a:extLst>
          </p:cNvPr>
          <p:cNvSpPr txBox="1"/>
          <p:nvPr/>
        </p:nvSpPr>
        <p:spPr bwMode="auto">
          <a:xfrm>
            <a:off x="1369168" y="3028890"/>
            <a:ext cx="5087155" cy="400110"/>
          </a:xfrm>
          <a:prstGeom prst="rect">
            <a:avLst/>
          </a:prstGeom>
          <a:noFill/>
        </p:spPr>
        <p:txBody>
          <a:bodyPr wrap="square" rtlCol="0">
            <a:spAutoFit/>
          </a:bodyPr>
          <a:lstStyle/>
          <a:p>
            <a:r>
              <a:rPr lang="en-LT" sz="2000" dirty="0">
                <a:solidFill>
                  <a:schemeClr val="bg1"/>
                </a:solidFill>
                <a:latin typeface="Grantipo Book" pitchFamily="2" charset="77"/>
              </a:rPr>
              <a:t>Text</a:t>
            </a:r>
          </a:p>
        </p:txBody>
      </p:sp>
      <p:pic>
        <p:nvPicPr>
          <p:cNvPr id="9" name="Picture 8" descr="A white outline of a fan&#10;&#10;Description automatically generated">
            <a:extLst>
              <a:ext uri="{FF2B5EF4-FFF2-40B4-BE49-F238E27FC236}">
                <a16:creationId xmlns:a16="http://schemas.microsoft.com/office/drawing/2014/main" id="{204B5CDB-A8E8-B50C-8B18-CDCEA538BE12}"/>
              </a:ext>
            </a:extLst>
          </p:cNvPr>
          <p:cNvPicPr>
            <a:picLocks noChangeAspect="1"/>
          </p:cNvPicPr>
          <p:nvPr/>
        </p:nvPicPr>
        <p:blipFill>
          <a:blip r:embed="rId2"/>
          <a:stretch>
            <a:fillRect/>
          </a:stretch>
        </p:blipFill>
        <p:spPr>
          <a:xfrm>
            <a:off x="8312512" y="1193394"/>
            <a:ext cx="2667000" cy="5194300"/>
          </a:xfrm>
          <a:prstGeom prst="rect">
            <a:avLst/>
          </a:prstGeom>
        </p:spPr>
      </p:pic>
    </p:spTree>
    <p:extLst>
      <p:ext uri="{BB962C8B-B14F-4D97-AF65-F5344CB8AC3E}">
        <p14:creationId xmlns:p14="http://schemas.microsoft.com/office/powerpoint/2010/main" val="1239401207"/>
      </p:ext>
    </p:extLst>
  </p:cSld>
  <p:clrMapOvr>
    <a:masterClrMapping/>
  </p:clrMapOvr>
</p:sld>
</file>

<file path=ppt/theme/theme1.xml><?xml version="1.0" encoding="utf-8"?>
<a:theme xmlns:a="http://schemas.openxmlformats.org/drawingml/2006/main" name="Office Theme">
  <a:themeElements>
    <a:clrScheme name="EU-CONEXUS">
      <a:dk1>
        <a:srgbClr val="011117"/>
      </a:dk1>
      <a:lt1>
        <a:srgbClr val="F7F7F7"/>
      </a:lt1>
      <a:dk2>
        <a:srgbClr val="432CFE"/>
      </a:dk2>
      <a:lt2>
        <a:srgbClr val="FEFFFF"/>
      </a:lt2>
      <a:accent1>
        <a:srgbClr val="00E7BA"/>
      </a:accent1>
      <a:accent2>
        <a:srgbClr val="00CFF1"/>
      </a:accent2>
      <a:accent3>
        <a:srgbClr val="346FFD"/>
      </a:accent3>
      <a:accent4>
        <a:srgbClr val="2A1EFF"/>
      </a:accent4>
      <a:accent5>
        <a:srgbClr val="5337FD"/>
      </a:accent5>
      <a:accent6>
        <a:srgbClr val="744BFB"/>
      </a:accent6>
      <a:hlink>
        <a:srgbClr val="2A1EFF"/>
      </a:hlink>
      <a:folHlink>
        <a:srgbClr val="00000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TotalTime>
  <Words>39</Words>
  <Application>Microsoft Macintosh PowerPoint</Application>
  <DocSecurity>0</DocSecurity>
  <PresentationFormat>Widescreen</PresentationFormat>
  <Paragraphs>29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.SFNSDisplay</vt:lpstr>
      <vt:lpstr>Arial</vt:lpstr>
      <vt:lpstr>Calibri</vt:lpstr>
      <vt:lpstr>Campton Medium</vt:lpstr>
      <vt:lpstr>Grantipo</vt:lpstr>
      <vt:lpstr>Grantipo Book</vt:lpstr>
      <vt:lpstr>Office Theme</vt:lpstr>
      <vt:lpstr>International  School Contest  THINK SMART, CREATE GREEN</vt:lpstr>
      <vt:lpstr>Text</vt:lpstr>
      <vt:lpstr>NAME</vt:lpstr>
      <vt:lpstr>NAME</vt:lpstr>
      <vt:lpstr>NAME</vt:lpstr>
      <vt:lpstr>Text</vt:lpstr>
      <vt:lpstr>NAME</vt:lpstr>
      <vt:lpstr>NAME</vt:lpstr>
      <vt:lpstr>Text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Aiste Ginaityte</dc:creator>
  <cp:keywords/>
  <dc:description/>
  <cp:lastModifiedBy>Valentas Korsakas</cp:lastModifiedBy>
  <cp:revision>75</cp:revision>
  <dcterms:created xsi:type="dcterms:W3CDTF">2019-07-24T07:24:43Z</dcterms:created>
  <dcterms:modified xsi:type="dcterms:W3CDTF">2025-07-09T11:40:02Z</dcterms:modified>
  <cp:category/>
  <dc:identifier/>
  <cp:contentStatus/>
  <dc:language/>
  <cp:version/>
</cp:coreProperties>
</file>