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8" r:id="rId2"/>
    <p:sldId id="307" r:id="rId3"/>
    <p:sldId id="286" r:id="rId4"/>
    <p:sldId id="290" r:id="rId5"/>
    <p:sldId id="305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Delvaux" initials="LD" lastIdx="1" clrIdx="0">
    <p:extLst>
      <p:ext uri="{19B8F6BF-5375-455C-9EA6-DF929625EA0E}">
        <p15:presenceInfo xmlns:p15="http://schemas.microsoft.com/office/powerpoint/2012/main" userId="S-1-5-21-191301031-3481559329-370321507-1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36FE"/>
    <a:srgbClr val="5337FD"/>
    <a:srgbClr val="346FFD"/>
    <a:srgbClr val="F7F7F7"/>
    <a:srgbClr val="FFFFFF"/>
    <a:srgbClr val="000000"/>
    <a:srgbClr val="8E96CD"/>
    <a:srgbClr val="2E3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26"/>
  </p:normalViewPr>
  <p:slideViewPr>
    <p:cSldViewPr snapToGrid="0" snapToObjects="1">
      <p:cViewPr varScale="1">
        <p:scale>
          <a:sx n="77" d="100"/>
          <a:sy n="77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B216F1-A487-6141-BE73-BCFF633BBA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240BD-A6DB-4145-986F-074A06A3D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44B3-746E-5A4F-92A6-80D766BBE2D7}" type="datetime3">
              <a:rPr lang="en-US" smtClean="0"/>
              <a:t>23 May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02BCE-7367-F749-AF14-3EA6EF445F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901A8-DB78-7B42-9AF4-8323B01EB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68F4-68D2-F24D-B6E5-49781D30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0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DD2A-5FB5-CD45-BBD6-F224A426AC86}" type="datetime3">
              <a:rPr lang="en-US" smtClean="0"/>
              <a:t>23 May 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31CC-8A06-6844-B66C-D2205B6D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527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F7B2D6-2AF4-9C4B-B0C3-71D411000F93}" type="datetime3">
              <a:rPr lang="en-US" smtClean="0"/>
              <a:t>23 May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rgbClr val="FFFFFF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0BF1996-4579-DF41-B2AE-154DF8AEB4DB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2989" y="5949950"/>
            <a:ext cx="558800" cy="49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9BAFD4-14C8-DF4F-9B7E-EC9E455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902824"/>
            <a:ext cx="8752486" cy="4815069"/>
          </a:xfrm>
        </p:spPr>
        <p:txBody>
          <a:bodyPr lIns="0" tIns="0" rIns="0" bIns="0" anchor="ctr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„Lorem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“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>
            <a:lvl1pPr>
              <a:defRPr>
                <a:solidFill>
                  <a:srgbClr val="F7F7F7"/>
                </a:solidFill>
              </a:defRPr>
            </a:lvl1pPr>
          </a:lstStyle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0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C3CE9EE-5F09-D847-95F9-1179A60D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916"/>
            <a:ext cx="9919162" cy="97187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name lorem </a:t>
            </a:r>
            <a:r>
              <a:rPr lang="en-GB" dirty="0" err="1"/>
              <a:t>laoreet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ipsum long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14FC6B4-6C83-694F-ABD9-039F4F7B971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74419" y="2327275"/>
            <a:ext cx="9919163" cy="339061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599" y="5893429"/>
            <a:ext cx="9413240" cy="380480"/>
          </a:xfrm>
        </p:spPr>
        <p:txBody>
          <a:bodyPr lIns="90000" rIns="0" numCol="3" spcCol="360000"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+370 682 67890</a:t>
            </a:r>
          </a:p>
          <a:p>
            <a:r>
              <a:rPr lang="en-GB" dirty="0" err="1"/>
              <a:t>info@conexus.com</a:t>
            </a:r>
            <a:endParaRPr lang="en-GB" dirty="0"/>
          </a:p>
          <a:p>
            <a:r>
              <a:rPr lang="en-GB" dirty="0" err="1"/>
              <a:t>www.conexus.com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384C7A-DF3F-4A43-8DD4-55607F417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099" y="2465593"/>
            <a:ext cx="9408740" cy="192681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baseline="0">
                <a:solidFill>
                  <a:srgbClr val="FFFFFF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+EU_Logotyp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07" y="826173"/>
            <a:ext cx="2655262" cy="5796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26093" r="8278" b="33554"/>
          <a:stretch/>
        </p:blipFill>
        <p:spPr>
          <a:xfrm>
            <a:off x="1769401" y="611148"/>
            <a:ext cx="3038475" cy="100965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t="7267" r="11245" b="8417"/>
          <a:stretch/>
        </p:blipFill>
        <p:spPr>
          <a:xfrm>
            <a:off x="6153150" y="666750"/>
            <a:ext cx="55911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EU_Logo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rgbClr val="FFFFFF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D53F55B0-5AC2-8242-844E-0421012AA4E4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1" y="727630"/>
            <a:ext cx="2645144" cy="57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7630"/>
            <a:ext cx="2199600" cy="5801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A38F165B-DEBE-1F43-8CFE-5BB40AE975A9}" type="datetime3">
              <a:rPr lang="en-US" smtClean="0"/>
              <a:t>12 December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+EU_Logotyp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903" y="2244934"/>
            <a:ext cx="7361877" cy="2726246"/>
          </a:xfrm>
        </p:spPr>
        <p:txBody>
          <a:bodyPr lIns="0" tIns="0" rIns="0" bIns="0" anchor="t" anchorCtr="0"/>
          <a:lstStyle>
            <a:lvl1pPr>
              <a:defRPr b="0" i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/>
              <a:t>Subtitle name sit </a:t>
            </a:r>
            <a:r>
              <a:rPr lang="en-GB" dirty="0" err="1"/>
              <a:t>amet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6905" y="5458210"/>
            <a:ext cx="2785390" cy="22896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878A0F15-9C23-6642-B232-3600444686E2}" type="datetime3">
              <a:rPr lang="en-US" smtClean="0"/>
              <a:t>12 December 2019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A43A7-6BE0-4AB2-8752-820FD92237C2}"/>
              </a:ext>
            </a:extLst>
          </p:cNvPr>
          <p:cNvSpPr/>
          <p:nvPr userDrawn="1"/>
        </p:nvSpPr>
        <p:spPr>
          <a:xfrm>
            <a:off x="9580066" y="0"/>
            <a:ext cx="261193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BF36B-80A0-42B2-B9EC-90B254533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066" y="0"/>
            <a:ext cx="2611934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AB2FE9-B336-4EDC-9FB4-BC9E1260E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06" y="682797"/>
            <a:ext cx="2872490" cy="62701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7F8CED5-E803-47E2-8D3A-80F5CAF6B2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6905" y="682797"/>
            <a:ext cx="2382840" cy="630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428898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Smart urban</a:t>
            </a:r>
            <a:br>
              <a:rPr lang="en-GB" dirty="0"/>
            </a:br>
            <a:r>
              <a:rPr lang="en-GB" dirty="0"/>
              <a:t>sustainable </a:t>
            </a:r>
            <a:br>
              <a:rPr lang="en-GB" dirty="0"/>
            </a:br>
            <a:r>
              <a:rPr lang="en-GB" dirty="0"/>
              <a:t>coastal </a:t>
            </a:r>
            <a:br>
              <a:rPr lang="en-GB" dirty="0"/>
            </a:br>
            <a:r>
              <a:rPr lang="en-GB" dirty="0"/>
              <a:t>development.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ECA5613-BBA8-3247-8C23-C6C11CB92A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8220" y="1889791"/>
            <a:ext cx="4488180" cy="42160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AMET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BBEAD1B-79C1-7644-925C-4BE866F2A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8220" y="2711598"/>
            <a:ext cx="4488180" cy="2744933"/>
          </a:xfrm>
        </p:spPr>
        <p:txBody>
          <a:bodyPr numCol="1" spcCol="684000" anchor="t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AB1C8D-7566-9843-86C1-6B7F315F8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5120" y="2789087"/>
            <a:ext cx="4573328" cy="498124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chemeClr val="accent3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4421" y="3452962"/>
            <a:ext cx="457402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F5F7C9D-B18B-DB44-B48A-087CF275F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9823" y="2789086"/>
            <a:ext cx="4498888" cy="498125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chemeClr val="accent3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/>
              <a:t>Short subtitle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C9A1E51-B952-2D43-9A5E-C1619A3266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9124" y="3452962"/>
            <a:ext cx="449958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3CE9EE-5F09-D847-95F9-1179A60D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249"/>
            <a:ext cx="9666886" cy="96239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Subtitle name</a:t>
            </a:r>
            <a:br>
              <a:rPr lang="en-GB" dirty="0"/>
            </a:br>
            <a:r>
              <a:rPr lang="en-GB" dirty="0"/>
              <a:t>lorem ipsum long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Title name</a:t>
            </a:r>
            <a:br>
              <a:rPr lang="en-GB" dirty="0"/>
            </a:br>
            <a:r>
              <a:rPr lang="en-GB" dirty="0"/>
              <a:t>lorem ipsum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582" y="3452962"/>
            <a:ext cx="3999319" cy="26853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5053" y="0"/>
            <a:ext cx="4537276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367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Title name</a:t>
            </a:r>
            <a:br>
              <a:rPr lang="en-GB" dirty="0"/>
            </a:br>
            <a:r>
              <a:rPr lang="en-GB" dirty="0"/>
              <a:t>lorem ipsum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06947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9530" y="3452963"/>
            <a:ext cx="3761772" cy="21028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7910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592992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3955" y="404813"/>
            <a:ext cx="2779949" cy="25064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3955" y="1321091"/>
            <a:ext cx="3725041" cy="110959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/>
              <a:t>Title name</a:t>
            </a:r>
            <a:br>
              <a:rPr lang="en-GB" dirty="0"/>
            </a:br>
            <a:r>
              <a:rPr lang="en-GB" dirty="0"/>
              <a:t>lorem ipsum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2118" y="2774075"/>
            <a:ext cx="3236878" cy="21491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1C32FF-65EB-0A49-B966-F80FFF6C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6664" cy="19268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5F679-7423-3B4C-A754-9532BE3F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97641"/>
            <a:ext cx="10646664" cy="3505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0236B-8E81-E942-83B4-17BE52BD4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198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 cap="all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A18A-24B4-9E40-80B1-0BEECEC88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664" y="6219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fld id="{53969381-6070-C14C-AC19-9F0CCB6EE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57" r:id="rId5"/>
    <p:sldLayoutId id="2147483653" r:id="rId6"/>
    <p:sldLayoutId id="2147483651" r:id="rId7"/>
    <p:sldLayoutId id="2147483662" r:id="rId8"/>
    <p:sldLayoutId id="2147483654" r:id="rId9"/>
    <p:sldLayoutId id="2147483652" r:id="rId10"/>
    <p:sldLayoutId id="2147483660" r:id="rId11"/>
    <p:sldLayoutId id="2147483661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cap="none" spc="0" baseline="0">
          <a:solidFill>
            <a:srgbClr val="2E34D1"/>
          </a:solidFill>
          <a:latin typeface="Campton Medium" charset="0"/>
          <a:ea typeface="Campton Medium" charset="0"/>
          <a:cs typeface="Campton Medium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03398" y="2603500"/>
            <a:ext cx="5511802" cy="16994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 spc="0" baseline="0">
                <a:solidFill>
                  <a:schemeClr val="accent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800" dirty="0"/>
              <a:t>Name / Surname </a:t>
            </a:r>
          </a:p>
          <a:p>
            <a:r>
              <a:rPr lang="en-US" sz="1800" dirty="0">
                <a:latin typeface="Campton-Light" panose="00000400000000000000" pitchFamily="2" charset="0"/>
              </a:rPr>
              <a:t>Affiliation</a:t>
            </a:r>
          </a:p>
          <a:p>
            <a:r>
              <a:rPr lang="en-US" sz="1800" dirty="0">
                <a:latin typeface="Campton-Light" panose="00000400000000000000" pitchFamily="2" charset="0"/>
              </a:rPr>
              <a:t>E-mail</a:t>
            </a:r>
          </a:p>
        </p:txBody>
      </p:sp>
      <p:cxnSp>
        <p:nvCxnSpPr>
          <p:cNvPr id="6" name="Straight Connector 3"/>
          <p:cNvCxnSpPr/>
          <p:nvPr/>
        </p:nvCxnSpPr>
        <p:spPr>
          <a:xfrm>
            <a:off x="1130300" y="2603500"/>
            <a:ext cx="0" cy="1699410"/>
          </a:xfrm>
          <a:prstGeom prst="line">
            <a:avLst/>
          </a:prstGeom>
          <a:ln w="4762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FB564B1B-61ED-C442-86AB-4C2AF1E53F6C}"/>
              </a:ext>
            </a:extLst>
          </p:cNvPr>
          <p:cNvSpPr txBox="1">
            <a:spLocks/>
          </p:cNvSpPr>
          <p:nvPr/>
        </p:nvSpPr>
        <p:spPr>
          <a:xfrm>
            <a:off x="1879598" y="5374998"/>
            <a:ext cx="4216400" cy="8162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200" b="0" i="0" kern="1200" cap="all" baseline="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20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8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 charset="-120"/>
              <a:buNone/>
              <a:defRPr sz="1600" kern="120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50" dirty="0"/>
              <a:t>1-2 JUNE 2022</a:t>
            </a:r>
          </a:p>
          <a:p>
            <a:pPr>
              <a:lnSpc>
                <a:spcPct val="100000"/>
              </a:lnSpc>
            </a:pPr>
            <a:r>
              <a:rPr lang="en-US" sz="1050" dirty="0"/>
              <a:t>Perspectives in Smart Urban Coastal Sustainability Research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4287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75119" y="2789087"/>
            <a:ext cx="9666187" cy="3176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research areas and </a:t>
            </a:r>
            <a:r>
              <a:rPr lang="en-US" dirty="0" err="1"/>
              <a:t>rel</a:t>
            </a:r>
            <a:r>
              <a:rPr lang="lt-LT" dirty="0" err="1"/>
              <a:t>evant</a:t>
            </a:r>
            <a:r>
              <a:rPr lang="en-US" dirty="0"/>
              <a:t> institutional units</a:t>
            </a:r>
            <a:r>
              <a:rPr lang="lt-LT" dirty="0"/>
              <a:t> </a:t>
            </a:r>
            <a:r>
              <a:rPr lang="lt-LT" sz="2000" dirty="0">
                <a:solidFill>
                  <a:srgbClr val="FF0000"/>
                </a:solidFill>
              </a:rPr>
              <a:t>(</a:t>
            </a:r>
            <a:r>
              <a:rPr lang="lt-LT" sz="2000" dirty="0" err="1">
                <a:solidFill>
                  <a:srgbClr val="FF0000"/>
                </a:solidFill>
              </a:rPr>
              <a:t>centres</a:t>
            </a:r>
            <a:r>
              <a:rPr lang="lt-LT" sz="2000" dirty="0">
                <a:solidFill>
                  <a:srgbClr val="FF0000"/>
                </a:solidFill>
              </a:rPr>
              <a:t>, </a:t>
            </a:r>
            <a:r>
              <a:rPr lang="lt-LT" sz="2000" dirty="0" err="1">
                <a:solidFill>
                  <a:srgbClr val="FF0000"/>
                </a:solidFill>
              </a:rPr>
              <a:t>laboratories</a:t>
            </a:r>
            <a:r>
              <a:rPr lang="lt-LT" sz="2000" dirty="0">
                <a:solidFill>
                  <a:srgbClr val="FF0000"/>
                </a:solidFill>
              </a:rPr>
              <a:t>, </a:t>
            </a:r>
            <a:r>
              <a:rPr lang="lt-LT" sz="2000" dirty="0" err="1">
                <a:solidFill>
                  <a:srgbClr val="FF0000"/>
                </a:solidFill>
              </a:rPr>
              <a:t>institutes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etc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if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relevant</a:t>
            </a:r>
            <a:r>
              <a:rPr lang="lt-LT" sz="20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3060" y="1319249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2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4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75119" y="2789087"/>
            <a:ext cx="9666187" cy="3176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research findings (demonstration)/ research projects / publications / reports</a:t>
            </a:r>
            <a:r>
              <a:rPr lang="lt-LT" dirty="0"/>
              <a:t> </a:t>
            </a:r>
            <a:r>
              <a:rPr lang="lt-LT" sz="2000" dirty="0">
                <a:solidFill>
                  <a:srgbClr val="FF0000"/>
                </a:solidFill>
              </a:rPr>
              <a:t>(</a:t>
            </a:r>
            <a:r>
              <a:rPr lang="lt-LT" sz="2000" dirty="0" err="1">
                <a:solidFill>
                  <a:srgbClr val="FF0000"/>
                </a:solidFill>
              </a:rPr>
              <a:t>with</a:t>
            </a:r>
            <a:r>
              <a:rPr lang="lt-LT" sz="2000" dirty="0">
                <a:solidFill>
                  <a:srgbClr val="FF0000"/>
                </a:solidFill>
              </a:rPr>
              <a:t> links, </a:t>
            </a:r>
            <a:r>
              <a:rPr lang="lt-LT" sz="2000" dirty="0" err="1">
                <a:solidFill>
                  <a:srgbClr val="FF0000"/>
                </a:solidFill>
              </a:rPr>
              <a:t>bibliographic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notes</a:t>
            </a:r>
            <a:r>
              <a:rPr lang="lt-LT" sz="2000" dirty="0">
                <a:solidFill>
                  <a:srgbClr val="FF0000"/>
                </a:solidFill>
              </a:rPr>
              <a:t> etc. </a:t>
            </a:r>
            <a:r>
              <a:rPr lang="lt-LT" sz="2000" dirty="0" err="1">
                <a:solidFill>
                  <a:srgbClr val="FF0000"/>
                </a:solidFill>
              </a:rPr>
              <a:t>for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easier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access</a:t>
            </a:r>
            <a:r>
              <a:rPr lang="lt-LT" sz="2000" dirty="0">
                <a:solidFill>
                  <a:srgbClr val="FF0000"/>
                </a:solidFill>
              </a:rPr>
              <a:t>)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3060" y="1319249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3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7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73722" y="2475570"/>
            <a:ext cx="9666886" cy="42040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Research Infrastructure for networking within EU-CONEXUS Alliance </a:t>
            </a:r>
            <a:r>
              <a:rPr lang="lt-LT" sz="2000" dirty="0">
                <a:solidFill>
                  <a:srgbClr val="FF0000"/>
                </a:solidFill>
              </a:rPr>
              <a:t>(</a:t>
            </a:r>
            <a:r>
              <a:rPr lang="lt-LT" sz="2000" dirty="0" err="1">
                <a:solidFill>
                  <a:srgbClr val="FF0000"/>
                </a:solidFill>
              </a:rPr>
              <a:t>with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needed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details</a:t>
            </a:r>
            <a:r>
              <a:rPr lang="lt-LT" sz="2000" dirty="0">
                <a:solidFill>
                  <a:srgbClr val="FF0000"/>
                </a:solidFill>
              </a:rPr>
              <a:t>, links to </a:t>
            </a:r>
            <a:r>
              <a:rPr lang="lt-LT" sz="2000" dirty="0" err="1">
                <a:solidFill>
                  <a:srgbClr val="FF0000"/>
                </a:solidFill>
              </a:rPr>
              <a:t>further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information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sources</a:t>
            </a:r>
            <a:r>
              <a:rPr lang="lt-LT" sz="2000" dirty="0">
                <a:solidFill>
                  <a:srgbClr val="FF0000"/>
                </a:solidFill>
              </a:rPr>
              <a:t>, </a:t>
            </a:r>
            <a:r>
              <a:rPr lang="lt-LT" sz="2000" dirty="0" err="1">
                <a:solidFill>
                  <a:srgbClr val="FF0000"/>
                </a:solidFill>
              </a:rPr>
              <a:t>contact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information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where</a:t>
            </a:r>
            <a:r>
              <a:rPr lang="lt-LT" sz="2000" dirty="0">
                <a:solidFill>
                  <a:srgbClr val="FF0000"/>
                </a:solidFill>
              </a:rPr>
              <a:t> </a:t>
            </a:r>
            <a:r>
              <a:rPr lang="lt-LT" sz="2000" dirty="0" err="1">
                <a:solidFill>
                  <a:srgbClr val="FF0000"/>
                </a:solidFill>
              </a:rPr>
              <a:t>availabel</a:t>
            </a:r>
            <a:r>
              <a:rPr lang="lt-LT" sz="20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83060" y="1319249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4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0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0380-E330-464F-B121-E1080040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1586633"/>
            <a:ext cx="4107180" cy="402763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Next steps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2146300"/>
            <a:ext cx="0" cy="290830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08F387-5212-4B47-B016-52FD9EDBCBF6}"/>
              </a:ext>
            </a:extLst>
          </p:cNvPr>
          <p:cNvSpPr txBox="1"/>
          <p:nvPr/>
        </p:nvSpPr>
        <p:spPr>
          <a:xfrm>
            <a:off x="6095999" y="2742046"/>
            <a:ext cx="512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Key interests and areas of possible collaborations (contact information)</a:t>
            </a:r>
          </a:p>
        </p:txBody>
      </p:sp>
    </p:spTree>
    <p:extLst>
      <p:ext uri="{BB962C8B-B14F-4D97-AF65-F5344CB8AC3E}">
        <p14:creationId xmlns:p14="http://schemas.microsoft.com/office/powerpoint/2010/main" val="42754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69480" y="5766968"/>
            <a:ext cx="9413240" cy="6809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info@eu-conexus.eu</a:t>
            </a:r>
          </a:p>
          <a:p>
            <a:r>
              <a:rPr lang="en-US" dirty="0">
                <a:solidFill>
                  <a:schemeClr val="bg2"/>
                </a:solidFill>
              </a:rPr>
              <a:t>www.eu-conexus.eu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595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-CONEXUS">
      <a:dk1>
        <a:srgbClr val="011117"/>
      </a:dk1>
      <a:lt1>
        <a:srgbClr val="F7F7F7"/>
      </a:lt1>
      <a:dk2>
        <a:srgbClr val="432CFE"/>
      </a:dk2>
      <a:lt2>
        <a:srgbClr val="FEFFFF"/>
      </a:lt2>
      <a:accent1>
        <a:srgbClr val="00E7BA"/>
      </a:accent1>
      <a:accent2>
        <a:srgbClr val="00CFF1"/>
      </a:accent2>
      <a:accent3>
        <a:srgbClr val="346FFD"/>
      </a:accent3>
      <a:accent4>
        <a:srgbClr val="2A1EFF"/>
      </a:accent4>
      <a:accent5>
        <a:srgbClr val="5337FD"/>
      </a:accent5>
      <a:accent6>
        <a:srgbClr val="744BFB"/>
      </a:accent6>
      <a:hlink>
        <a:srgbClr val="2A1E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115</Words>
  <Application>Microsoft Office PowerPoint</Application>
  <PresentationFormat>Ευρεία οθόνη</PresentationFormat>
  <Paragraphs>21</Paragraphs>
  <Slides>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.SFNSDisplay</vt:lpstr>
      <vt:lpstr>Arial</vt:lpstr>
      <vt:lpstr>Calibri</vt:lpstr>
      <vt:lpstr>Campton Medium</vt:lpstr>
      <vt:lpstr>Campton-Light</vt:lpstr>
      <vt:lpstr>Grantipo</vt:lpstr>
      <vt:lpstr>Office Theme</vt:lpstr>
      <vt:lpstr>Παρουσίαση του PowerPoint</vt:lpstr>
      <vt:lpstr>Key research areas and relevant institutional units (centres, laboratories, institutes etc if relevant)</vt:lpstr>
      <vt:lpstr>Key research findings (demonstration)/ research projects / publications / reports (with links, bibliographic notes etc. for easier access) </vt:lpstr>
      <vt:lpstr>Core Research Infrastructure for networking within EU-CONEXUS Alliance (with needed details, links to further information sources, contact information where availabel)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Aiste Ginaityte</dc:creator>
  <cp:lastModifiedBy>Vera Charitou</cp:lastModifiedBy>
  <cp:revision>132</cp:revision>
  <dcterms:created xsi:type="dcterms:W3CDTF">2019-07-24T07:24:43Z</dcterms:created>
  <dcterms:modified xsi:type="dcterms:W3CDTF">2022-05-23T04:33:18Z</dcterms:modified>
</cp:coreProperties>
</file>