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3" r:id="rId2"/>
    <p:sldId id="285" r:id="rId3"/>
    <p:sldId id="284" r:id="rId4"/>
    <p:sldId id="258" r:id="rId5"/>
    <p:sldId id="278" r:id="rId6"/>
    <p:sldId id="275" r:id="rId7"/>
    <p:sldId id="279" r:id="rId8"/>
    <p:sldId id="281" r:id="rId9"/>
    <p:sldId id="276" r:id="rId10"/>
    <p:sldId id="28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6FE"/>
    <a:srgbClr val="5337FD"/>
    <a:srgbClr val="346FFD"/>
    <a:srgbClr val="F7F7F7"/>
    <a:srgbClr val="FFFFFF"/>
    <a:srgbClr val="000000"/>
    <a:srgbClr val="8E96CD"/>
    <a:srgbClr val="2E3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53"/>
    <p:restoredTop sz="94645"/>
  </p:normalViewPr>
  <p:slideViewPr>
    <p:cSldViewPr snapToGrid="0" snapToObjects="1">
      <p:cViewPr>
        <p:scale>
          <a:sx n="101" d="100"/>
          <a:sy n="101" d="100"/>
        </p:scale>
        <p:origin x="56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EB216F1-A487-6141-BE73-BCFF633BBA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7240BD-A6DB-4145-986F-074A06A3D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44B3-746E-5A4F-92A6-80D766BBE2D7}" type="datetime3">
              <a:rPr lang="en-US" smtClean="0"/>
              <a:t>12 December 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802BCE-7367-F749-AF14-3EA6EF445F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B901A8-DB78-7B42-9AF4-8323B01EB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968F4-68D2-F24D-B6E5-49781D30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0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DD2A-5FB5-CD45-BBD6-F224A426AC86}" type="datetime3">
              <a:rPr lang="en-US" smtClean="0"/>
              <a:t>12 December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31CC-8A06-6844-B66C-D2205B6DB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527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A65BA35-CBCF-9C48-9D97-12441ED0C761}" type="datetime3">
              <a:rPr lang="en-US" smtClean="0"/>
              <a:t>12 December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5E0E35B-01C8-E847-9761-0E0D4C38AD84}" type="datetime3">
              <a:rPr lang="en-US" smtClean="0"/>
              <a:t>12 December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F7B2D6-2AF4-9C4B-B0C3-71D411000F93}" type="datetime3">
              <a:rPr lang="en-US" smtClean="0"/>
              <a:t>12 December 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331CC-8A06-6844-B66C-D2205B6DB5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rgbClr val="FFFFFF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60BF1996-4579-DF41-B2AE-154DF8AEB4DB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 smtClean="0"/>
              <a:t>Subtitle </a:t>
            </a:r>
            <a:r>
              <a:rPr lang="en-GB" dirty="0"/>
              <a:t>name sit </a:t>
            </a:r>
            <a:r>
              <a:rPr lang="en-GB" dirty="0" err="1"/>
              <a:t>amet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2989" y="5949950"/>
            <a:ext cx="558800" cy="495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BAFD4-14C8-DF4F-9B7E-EC9E455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902824"/>
            <a:ext cx="8752486" cy="4815069"/>
          </a:xfrm>
        </p:spPr>
        <p:txBody>
          <a:bodyPr lIns="0" tIns="0" rIns="0" bIns="0" anchor="ctr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„Lorem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“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>
            <a:lvl1pPr>
              <a:defRPr>
                <a:solidFill>
                  <a:srgbClr val="F7F7F7"/>
                </a:solidFill>
              </a:defRPr>
            </a:lvl1pPr>
          </a:lstStyle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0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916"/>
            <a:ext cx="9919162" cy="97187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name lorem </a:t>
            </a:r>
            <a:r>
              <a:rPr lang="en-GB" dirty="0" err="1"/>
              <a:t>laoreet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ipsum long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xmlns="" id="{514FC6B4-6C83-694F-ABD9-039F4F7B971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74419" y="2327275"/>
            <a:ext cx="9919163" cy="339061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599" y="5893429"/>
            <a:ext cx="9413240" cy="380480"/>
          </a:xfrm>
        </p:spPr>
        <p:txBody>
          <a:bodyPr lIns="90000" rIns="0" numCol="3" spcCol="360000">
            <a:normAutofit/>
          </a:bodyPr>
          <a:lstStyle>
            <a:lvl1pPr marL="0" indent="0" algn="l">
              <a:buNone/>
              <a:defRPr sz="1600" b="0" i="0" baseline="0">
                <a:solidFill>
                  <a:schemeClr val="bg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smtClean="0"/>
              <a:t>+370 682 67890</a:t>
            </a:r>
          </a:p>
          <a:p>
            <a:r>
              <a:rPr lang="en-GB" dirty="0" err="1" smtClean="0"/>
              <a:t>info@conexus.com</a:t>
            </a:r>
            <a:endParaRPr lang="en-GB" dirty="0" smtClean="0"/>
          </a:p>
          <a:p>
            <a:r>
              <a:rPr lang="en-GB" dirty="0" err="1" smtClean="0"/>
              <a:t>www.conexus.com</a:t>
            </a:r>
            <a:endParaRPr lang="en-GB" dirty="0" smtClean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09384C7A-DF3F-4A43-8DD4-55607F417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4099" y="2465593"/>
            <a:ext cx="9408740" cy="192681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baseline="0">
                <a:solidFill>
                  <a:srgbClr val="FFFFFF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 smtClean="0"/>
              <a:t>Thank you!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EU_Logotyp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rgbClr val="FFFFFF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D53F55B0-5AC2-8242-844E-0421012AA4E4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4372"/>
            <a:ext cx="2199600" cy="58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chemeClr val="bg2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 smtClean="0"/>
              <a:t>Subtitle </a:t>
            </a:r>
            <a:r>
              <a:rPr lang="en-GB" dirty="0"/>
              <a:t>name sit </a:t>
            </a:r>
            <a:r>
              <a:rPr lang="en-GB" dirty="0" err="1"/>
              <a:t>amet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1" y="727630"/>
            <a:ext cx="2645144" cy="57960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161310"/>
            <a:ext cx="9309101" cy="2898244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 smtClean="0"/>
              <a:t>Subtitle </a:t>
            </a:r>
            <a:r>
              <a:rPr lang="en-GB" dirty="0"/>
              <a:t>name sit </a:t>
            </a:r>
            <a:r>
              <a:rPr lang="en-GB" dirty="0" err="1"/>
              <a:t>amet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599" y="727630"/>
            <a:ext cx="2199600" cy="5801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5502964"/>
            <a:ext cx="6943344" cy="41081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A38F165B-DEBE-1F43-8CFE-5BB40AE975A9}" type="datetime3">
              <a:rPr lang="en-US" smtClean="0"/>
              <a:t>12 December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+EU_Logotyp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05397-1F87-F14A-ACB1-BA54218D2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598" y="2458448"/>
            <a:ext cx="9294680" cy="1666016"/>
          </a:xfrm>
        </p:spPr>
        <p:txBody>
          <a:bodyPr lIns="0" tIns="0" rIns="0" bIns="0" anchor="ctr" anchorCtr="0"/>
          <a:lstStyle>
            <a:lvl1pPr>
              <a:defRPr b="0" i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r>
              <a:rPr lang="en-GB" dirty="0" smtClean="0"/>
              <a:t>Subtitle </a:t>
            </a:r>
            <a:r>
              <a:rPr lang="en-GB" dirty="0"/>
              <a:t>name sit </a:t>
            </a:r>
            <a:r>
              <a:rPr lang="en-GB" dirty="0" err="1"/>
              <a:t>amet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delenit</a:t>
            </a:r>
            <a:r>
              <a:rPr lang="en-GB" dirty="0"/>
              <a:t> </a:t>
            </a:r>
            <a:r>
              <a:rPr lang="en-GB" dirty="0" err="1"/>
              <a:t>augue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9600" y="727630"/>
            <a:ext cx="2197651" cy="5796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B564B1B-61ED-C442-86AB-4C2AF1E53F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9600" y="4662933"/>
            <a:ext cx="2785390" cy="22896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b="0" i="0" cap="all" baseline="0">
                <a:solidFill>
                  <a:schemeClr val="tx1"/>
                </a:solidFill>
                <a:latin typeface="Grantipo" charset="0"/>
                <a:ea typeface="Grantipo" charset="0"/>
                <a:cs typeface="Grantip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fld id="{878A0F15-9C23-6642-B232-3600444686E2}" type="datetime3">
              <a:rPr lang="en-US" smtClean="0"/>
              <a:t>12 December 2019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2" y="718943"/>
            <a:ext cx="2655262" cy="57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0" y="5819208"/>
            <a:ext cx="2560376" cy="400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79" y="5729544"/>
            <a:ext cx="580991" cy="57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4187" r="12046" b="17783"/>
          <a:stretch/>
        </p:blipFill>
        <p:spPr>
          <a:xfrm>
            <a:off x="1879598" y="5694434"/>
            <a:ext cx="1409041" cy="649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39274" y="5693531"/>
            <a:ext cx="647748" cy="651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563" y="5752694"/>
            <a:ext cx="754930" cy="533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33250" r="25382" b="31212"/>
          <a:stretch/>
        </p:blipFill>
        <p:spPr>
          <a:xfrm>
            <a:off x="7991626" y="5734007"/>
            <a:ext cx="1327108" cy="57067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428898"/>
            <a:ext cx="4107180" cy="4027633"/>
          </a:xfrm>
        </p:spPr>
        <p:txBody>
          <a:bodyPr anchor="ctr" anchorCtr="0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Smart urban</a:t>
            </a:r>
            <a:br>
              <a:rPr lang="en-GB" dirty="0" smtClean="0"/>
            </a:br>
            <a:r>
              <a:rPr lang="en-GB" dirty="0" smtClean="0"/>
              <a:t>sustainable </a:t>
            </a:r>
            <a:br>
              <a:rPr lang="en-GB" dirty="0" smtClean="0"/>
            </a:br>
            <a:r>
              <a:rPr lang="en-GB" dirty="0" smtClean="0"/>
              <a:t>coastal </a:t>
            </a:r>
            <a:br>
              <a:rPr lang="en-GB" dirty="0" smtClean="0"/>
            </a:br>
            <a:r>
              <a:rPr lang="en-GB" dirty="0" smtClean="0"/>
              <a:t>development.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AECA5613-BBA8-3247-8C23-C6C11CB92A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78220" y="1889791"/>
            <a:ext cx="4488180" cy="421609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46FFD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 smtClean="0"/>
              <a:t>SHORT SUBTITLE DOLOR SIT AMET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ABBEAD1B-79C1-7644-925C-4BE866F2A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8220" y="2711598"/>
            <a:ext cx="4488180" cy="2744933"/>
          </a:xfrm>
        </p:spPr>
        <p:txBody>
          <a:bodyPr numCol="1" spcCol="684000" anchor="t" anchorCtr="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0AB1C8D-7566-9843-86C1-6B7F315F8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5120" y="2789087"/>
            <a:ext cx="4573328" cy="498124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 smtClean="0"/>
              <a:t>Short subtitle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4421" y="3452962"/>
            <a:ext cx="457402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5F5F7C9D-B18B-DB44-B48A-087CF275FE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9823" y="2789086"/>
            <a:ext cx="4498888" cy="498125"/>
          </a:xfrm>
        </p:spPr>
        <p:txBody>
          <a:bodyPr>
            <a:normAutofit/>
          </a:bodyPr>
          <a:lstStyle>
            <a:lvl1pPr marL="0" indent="0">
              <a:buNone/>
              <a:defRPr sz="1600" b="0" i="0" cap="all" baseline="0">
                <a:solidFill>
                  <a:schemeClr val="accent3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pPr lvl="0"/>
            <a:r>
              <a:rPr lang="en-US" dirty="0" smtClean="0"/>
              <a:t>Short subtitle dolor sit </a:t>
            </a:r>
            <a:r>
              <a:rPr lang="en-US" dirty="0" err="1" smtClean="0"/>
              <a:t>amet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FC9A1E51-B952-2D43-9A5E-C1619A3266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49124" y="3452962"/>
            <a:ext cx="4499586" cy="240439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 smtClean="0"/>
              <a:t>volutpat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C3CE9EE-5F09-D847-95F9-1179A60D71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19249"/>
            <a:ext cx="9666886" cy="96239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Subtitle name</a:t>
            </a:r>
            <a:br>
              <a:rPr lang="en-GB" dirty="0"/>
            </a:br>
            <a:r>
              <a:rPr lang="en-GB" dirty="0"/>
              <a:t>lorem ipsum long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6050280" cy="250646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420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Title </a:t>
            </a:r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lorem </a:t>
            </a:r>
            <a:r>
              <a:rPr lang="en-GB" dirty="0" smtClean="0"/>
              <a:t>ipsum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582" y="3452962"/>
            <a:ext cx="3999319" cy="26853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5053" y="0"/>
            <a:ext cx="4537276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663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367" y="1321091"/>
            <a:ext cx="4249934" cy="175777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Title </a:t>
            </a:r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lorem </a:t>
            </a:r>
            <a:r>
              <a:rPr lang="en-GB" dirty="0" smtClean="0"/>
              <a:t>ipsum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06947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9530" y="3452963"/>
            <a:ext cx="3761772" cy="21028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7910" y="404813"/>
            <a:ext cx="4458279" cy="13919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hoto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2DCA5614-4765-F541-AA05-8DC729D230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592992" cy="68580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4768" y="5949950"/>
            <a:ext cx="558800" cy="4953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5E9E9118-CA02-1A46-BF34-27EEA114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68" y="404814"/>
            <a:ext cx="554228" cy="250646"/>
          </a:xfrm>
        </p:spPr>
        <p:txBody>
          <a:bodyPr tIns="0" rIns="0" anchor="t" anchorCtr="0"/>
          <a:lstStyle/>
          <a:p>
            <a:fld id="{53969381-6070-C14C-AC19-9F0CCB6EE0F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AB665C60-CFE9-6C4F-849D-5F21A32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3955" y="404813"/>
            <a:ext cx="2779949" cy="250647"/>
          </a:xfrm>
        </p:spPr>
        <p:txBody>
          <a:bodyPr lIns="0" tIns="0" rIns="0" bIns="0" anchor="t"/>
          <a:lstStyle>
            <a:lvl1pPr>
              <a:defRPr sz="1000" b="0" i="0" cap="all" spc="100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6E0186D-5EF2-DD40-A2FB-CDB34772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3955" y="1321091"/>
            <a:ext cx="3725041" cy="1109593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Title </a:t>
            </a:r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lorem </a:t>
            </a:r>
            <a:r>
              <a:rPr lang="en-GB" dirty="0" smtClean="0"/>
              <a:t>ipsum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77AF236E-908C-7449-B554-6BA2C4A65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2118" y="2774075"/>
            <a:ext cx="3236878" cy="214918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D1C32FF-65EB-0A49-B966-F80FFF6C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664" cy="1926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75F679-7423-3B4C-A754-9532BE3F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97641"/>
            <a:ext cx="10646664" cy="3505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</a:t>
            </a:r>
            <a:r>
              <a:rPr lang="en-GB" dirty="0"/>
              <a:t>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40236B-8E81-E942-83B4-17BE52BD4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198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 cap="all" baseline="0">
                <a:solidFill>
                  <a:schemeClr val="tx1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D3A18A-24B4-9E40-80B1-0BEECEC88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1664" y="6219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 baseline="0">
                <a:solidFill>
                  <a:srgbClr val="000000"/>
                </a:solidFill>
                <a:latin typeface="Campton Medium" charset="0"/>
                <a:ea typeface="Campton Medium" charset="0"/>
                <a:cs typeface="Campton Medium" charset="0"/>
              </a:defRPr>
            </a:lvl1pPr>
          </a:lstStyle>
          <a:p>
            <a:fld id="{53969381-6070-C14C-AC19-9F0CCB6EE0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57" r:id="rId5"/>
    <p:sldLayoutId id="2147483653" r:id="rId6"/>
    <p:sldLayoutId id="2147483651" r:id="rId7"/>
    <p:sldLayoutId id="2147483662" r:id="rId8"/>
    <p:sldLayoutId id="2147483654" r:id="rId9"/>
    <p:sldLayoutId id="2147483652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cap="none" spc="0" baseline="0">
          <a:solidFill>
            <a:srgbClr val="2E34D1"/>
          </a:solidFill>
          <a:latin typeface="Campton Medium" charset="0"/>
          <a:ea typeface="Campton Medium" charset="0"/>
          <a:cs typeface="Campton Medium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SzPct val="130000"/>
        <a:buFont typeface=".SFNSDisplay" charset="-120"/>
        <a:buChar char="│"/>
        <a:defRPr sz="1560" kern="1200">
          <a:solidFill>
            <a:schemeClr val="tx1"/>
          </a:solidFill>
          <a:latin typeface="Grantipo" charset="0"/>
          <a:ea typeface="Grantipo" charset="0"/>
          <a:cs typeface="Grantip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A9D0DC61-D7E8-A14C-AB79-7FFC9F5C9C73}" type="datetime3">
              <a:rPr lang="en-US" smtClean="0"/>
              <a:t>12 December 2019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urban coastal sustainability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30300" y="2921000"/>
            <a:ext cx="0" cy="133350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5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1319916"/>
            <a:ext cx="9919162" cy="427861"/>
          </a:xfrm>
        </p:spPr>
        <p:txBody>
          <a:bodyPr/>
          <a:lstStyle/>
          <a:p>
            <a:r>
              <a:rPr lang="en-US" dirty="0" smtClean="0"/>
              <a:t>Table contents to be filled</a:t>
            </a:r>
            <a:endParaRPr lang="en-US" dirty="0"/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40857571"/>
              </p:ext>
            </p:extLst>
          </p:nvPr>
        </p:nvGraphicFramePr>
        <p:xfrm>
          <a:off x="783060" y="2327275"/>
          <a:ext cx="10210378" cy="30928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3905"/>
                <a:gridCol w="2085135"/>
                <a:gridCol w="2132796"/>
                <a:gridCol w="2192371"/>
                <a:gridCol w="2416171"/>
              </a:tblGrid>
              <a:tr h="496948"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Statistics</a:t>
                      </a:r>
                      <a:r>
                        <a:rPr lang="en-US" sz="1600" b="0" i="0" baseline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 1</a:t>
                      </a:r>
                      <a:endParaRPr lang="en-US" sz="1600" b="0" i="0" dirty="0"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Statistics</a:t>
                      </a:r>
                      <a:r>
                        <a:rPr lang="en-US" sz="1600" b="0" i="0" baseline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 2</a:t>
                      </a:r>
                      <a:endParaRPr lang="en-US" sz="1600" b="0" i="0" dirty="0"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Statistics</a:t>
                      </a:r>
                      <a:r>
                        <a:rPr lang="en-US" sz="1600" b="0" i="0" baseline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 3</a:t>
                      </a:r>
                      <a:endParaRPr lang="en-US" sz="1600" b="0" i="0" dirty="0"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Statistics</a:t>
                      </a:r>
                      <a:r>
                        <a:rPr lang="en-US" sz="1600" b="0" i="0" baseline="0" dirty="0" smtClean="0"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 4</a:t>
                      </a:r>
                      <a:endParaRPr lang="en-US" sz="1600" b="0" i="0" dirty="0"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 1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500.00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7FD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xxx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7FD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YES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7FD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900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7FD">
                        <a:alpha val="509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</a:t>
                      </a:r>
                      <a:r>
                        <a:rPr lang="en-US" sz="1600" b="0" i="0" baseline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 2</a:t>
                      </a:r>
                    </a:p>
                  </a:txBody>
                  <a:tcPr marL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300.00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EN / FR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NO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1200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 3 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900.00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EN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YES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900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 4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300.00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FR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NO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12000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 5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500.00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EN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YES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4590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 6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340.00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EN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NO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230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latin typeface="Campton Medium" charset="0"/>
                          <a:ea typeface="Campton Medium" charset="0"/>
                          <a:cs typeface="Campton Medium" charset="0"/>
                        </a:rPr>
                        <a:t>Info 7</a:t>
                      </a:r>
                      <a:endParaRPr lang="en-US" sz="1600" b="0" i="0" dirty="0">
                        <a:ln>
                          <a:noFill/>
                        </a:ln>
                        <a:solidFill>
                          <a:schemeClr val="accent5"/>
                        </a:solidFill>
                        <a:latin typeface="Campton Medium" charset="0"/>
                        <a:ea typeface="Campton Medium" charset="0"/>
                        <a:cs typeface="Campton Medium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980.00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LT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NO</a:t>
                      </a:r>
                      <a:endParaRPr lang="en-US" sz="15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rantipo" charset="0"/>
                          <a:ea typeface="Grantipo" charset="0"/>
                          <a:cs typeface="Grantipo" charset="0"/>
                        </a:rPr>
                        <a:t>180</a:t>
                      </a:r>
                      <a:endParaRPr lang="en-US" sz="1500" b="1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rantipo" charset="0"/>
                        <a:ea typeface="Grantipo" charset="0"/>
                        <a:cs typeface="Grantip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36FE">
                        <a:alpha val="5098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10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9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79599" y="5893428"/>
            <a:ext cx="9413240" cy="680991"/>
          </a:xfrm>
        </p:spPr>
        <p:txBody>
          <a:bodyPr>
            <a:normAutofit/>
          </a:bodyPr>
          <a:lstStyle/>
          <a:p>
            <a:r>
              <a:rPr lang="en-US" dirty="0" smtClean="0"/>
              <a:t>+370 682 67901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info@conexus.com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err="1" smtClean="0">
                <a:solidFill>
                  <a:schemeClr val="bg2"/>
                </a:solidFill>
              </a:rPr>
              <a:t>www.conexus.com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urban coastal 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4673184"/>
            <a:ext cx="2785390" cy="228961"/>
          </a:xfrm>
        </p:spPr>
        <p:txBody>
          <a:bodyPr/>
          <a:lstStyle/>
          <a:p>
            <a:fld id="{AF7173C5-5D35-EB4F-B190-33D51AAA5807}" type="datetime3">
              <a:rPr lang="en-US" smtClean="0"/>
              <a:t>12 December 2019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30300" y="2603500"/>
            <a:ext cx="0" cy="133350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4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urban coastal sustainability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FD619A54-A046-5E42-9D06-49360B4FA8ED}" type="datetime3">
              <a:rPr lang="en-US" smtClean="0"/>
              <a:t>12 December 2019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30300" y="2921000"/>
            <a:ext cx="0" cy="133350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9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60380-E330-464F-B121-E1080040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20" y="1586633"/>
            <a:ext cx="4107180" cy="4027633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Smart </a:t>
            </a:r>
            <a:r>
              <a:rPr lang="en-GB" dirty="0">
                <a:solidFill>
                  <a:schemeClr val="tx1"/>
                </a:solidFill>
              </a:rPr>
              <a:t>urban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sustainable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coastal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development.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05AF48-D245-964D-9E93-7595873C0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8220" y="2387600"/>
            <a:ext cx="3434080" cy="701009"/>
          </a:xfrm>
        </p:spPr>
        <p:txBody>
          <a:bodyPr>
            <a:normAutofit/>
          </a:bodyPr>
          <a:lstStyle/>
          <a:p>
            <a:r>
              <a:rPr lang="en-US" smtClean="0"/>
              <a:t>UTILIZING INNOVATIVE LEARNING </a:t>
            </a:r>
            <a:r>
              <a:rPr lang="en-US" dirty="0" smtClean="0"/>
              <a:t>TECHNOLOGIES.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4DF49B-E230-9748-B92E-7E0E009B9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8220" y="3438203"/>
            <a:ext cx="4967732" cy="2348528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 smtClean="0"/>
              <a:t>erat</a:t>
            </a:r>
            <a:r>
              <a:rPr lang="en-GB" dirty="0" smtClean="0"/>
              <a:t>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2146300"/>
            <a:ext cx="0" cy="2908300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4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4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346FFD"/>
                </a:solidFill>
              </a:rPr>
              <a:t>Headline about the topic No.1</a:t>
            </a:r>
          </a:p>
          <a:p>
            <a:endParaRPr lang="en-US" dirty="0">
              <a:solidFill>
                <a:srgbClr val="346FF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at </a:t>
            </a:r>
            <a:r>
              <a:rPr lang="en-US" dirty="0" err="1" smtClean="0"/>
              <a:t>consectetur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Short headline about the topic </a:t>
            </a:r>
            <a:r>
              <a:rPr lang="en-US" dirty="0" smtClean="0"/>
              <a:t>no.2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urban coastal sustainability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83060" y="1319249"/>
            <a:ext cx="0" cy="416954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5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20" y="1321091"/>
            <a:ext cx="4574026" cy="1757774"/>
          </a:xfrm>
        </p:spPr>
        <p:txBody>
          <a:bodyPr/>
          <a:lstStyle/>
          <a:p>
            <a:r>
              <a:rPr lang="en-US" dirty="0"/>
              <a:t>Transnational 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higher education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&amp; research institution.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3687"/>
          <a:stretch>
            <a:fillRect/>
          </a:stretch>
        </p:blipFill>
        <p:spPr/>
      </p:pic>
      <p:cxnSp>
        <p:nvCxnSpPr>
          <p:cNvPr id="7" name="Straight Connector 6"/>
          <p:cNvCxnSpPr/>
          <p:nvPr/>
        </p:nvCxnSpPr>
        <p:spPr>
          <a:xfrm>
            <a:off x="1220165" y="3588152"/>
            <a:ext cx="0" cy="1157468"/>
          </a:xfrm>
          <a:prstGeom prst="line">
            <a:avLst/>
          </a:prstGeom>
          <a:ln w="4762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6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8481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Urban</a:t>
            </a:r>
            <a:r>
              <a:rPr lang="en-US" dirty="0" smtClean="0"/>
              <a:t> coastal </a:t>
            </a:r>
            <a:r>
              <a:rPr lang="en-US" dirty="0" err="1" smtClean="0"/>
              <a:t>sustanability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542118" y="2774075"/>
            <a:ext cx="3236878" cy="214918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gravida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174526" y="2870522"/>
            <a:ext cx="0" cy="1446835"/>
          </a:xfrm>
          <a:prstGeom prst="line">
            <a:avLst/>
          </a:prstGeom>
          <a:ln w="4762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7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367" y="1321091"/>
            <a:ext cx="3516871" cy="1757774"/>
          </a:xfrm>
        </p:spPr>
        <p:txBody>
          <a:bodyPr/>
          <a:lstStyle/>
          <a:p>
            <a:r>
              <a:rPr lang="en-US" dirty="0"/>
              <a:t>Transnational </a:t>
            </a:r>
            <a:br>
              <a:rPr lang="en-US" dirty="0"/>
            </a:br>
            <a:r>
              <a:rPr lang="en-US" dirty="0">
                <a:solidFill>
                  <a:schemeClr val="accent5"/>
                </a:solidFill>
              </a:rPr>
              <a:t>higher education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/>
              <a:t>&amp; research institution.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35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981367" y="3522411"/>
            <a:ext cx="4243401" cy="2345954"/>
          </a:xfrm>
        </p:spPr>
        <p:txBody>
          <a:bodyPr wrap="square" tIns="0" anchor="t" anchorCtr="0">
            <a:normAutofit/>
          </a:bodyPr>
          <a:lstStyle/>
          <a:p>
            <a:pPr marL="674688" indent="-674688">
              <a:buClr>
                <a:schemeClr val="accent5"/>
              </a:buClr>
              <a:buSzPct val="200000"/>
              <a:buFont typeface="STIXGeneral-Regular" charset="0"/>
              <a:buChar char="⏤"/>
            </a:pPr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</a:t>
            </a:r>
          </a:p>
          <a:p>
            <a:pPr marL="674688" indent="-674688">
              <a:buClr>
                <a:schemeClr val="accent5"/>
              </a:buClr>
              <a:buSzPct val="200000"/>
              <a:buFont typeface="STIXGeneral-Regular" charset="0"/>
              <a:buChar char="⏤"/>
            </a:pP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  <a:p>
            <a:pPr marL="674688" indent="-674688">
              <a:buClr>
                <a:schemeClr val="accent5"/>
              </a:buClr>
              <a:buSzPct val="200000"/>
              <a:buFont typeface="STIXGeneral-Regular" charset="0"/>
              <a:buChar char="⏤"/>
            </a:pP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gravida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</a:p>
          <a:p>
            <a:pPr marL="674688" indent="-674688">
              <a:buClr>
                <a:schemeClr val="accent5"/>
              </a:buClr>
              <a:buSzPct val="200000"/>
              <a:buFont typeface="STIXGeneral-Regular" charset="0"/>
              <a:buChar char="⏤"/>
            </a:pPr>
            <a:r>
              <a:rPr lang="en-US" dirty="0" smtClean="0"/>
              <a:t>Nam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vitae </a:t>
            </a:r>
            <a:r>
              <a:rPr lang="en-US" dirty="0" err="1" smtClean="0"/>
              <a:t>nunc</a:t>
            </a:r>
            <a:endParaRPr lang="en-US" dirty="0" smtClean="0"/>
          </a:p>
          <a:p>
            <a:pPr marL="674688" indent="-674688">
              <a:buClr>
                <a:schemeClr val="accent5"/>
              </a:buClr>
              <a:buSzPct val="200000"/>
              <a:buFont typeface="STIXGeneral-Regular" charset="0"/>
              <a:buChar char="⏤"/>
            </a:pPr>
            <a:r>
              <a:rPr lang="en-US" dirty="0" smtClean="0"/>
              <a:t>Pretium, </a:t>
            </a:r>
            <a:r>
              <a:rPr lang="en-US" dirty="0" err="1" smtClean="0"/>
              <a:t>quis</a:t>
            </a:r>
            <a:r>
              <a:rPr lang="en-US" dirty="0" smtClean="0"/>
              <a:t> gravida </a:t>
            </a:r>
            <a:r>
              <a:rPr lang="en-US" dirty="0" err="1" smtClean="0"/>
              <a:t>tortor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8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„Quote of the day is </a:t>
            </a:r>
            <a:r>
              <a:rPr lang="mr-IN" dirty="0" smtClean="0"/>
              <a:t>–</a:t>
            </a:r>
            <a:r>
              <a:rPr lang="en-US" dirty="0" smtClean="0"/>
              <a:t> insert quote here “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9381-6070-C14C-AC19-9F0CCB6EE0F1}" type="slidenum">
              <a:rPr lang="en-US" smtClean="0"/>
              <a:pPr/>
              <a:t>9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-CONEXUS">
      <a:dk1>
        <a:srgbClr val="011117"/>
      </a:dk1>
      <a:lt1>
        <a:srgbClr val="F7F7F7"/>
      </a:lt1>
      <a:dk2>
        <a:srgbClr val="432CFE"/>
      </a:dk2>
      <a:lt2>
        <a:srgbClr val="FEFFFF"/>
      </a:lt2>
      <a:accent1>
        <a:srgbClr val="00E7BA"/>
      </a:accent1>
      <a:accent2>
        <a:srgbClr val="00CFF1"/>
      </a:accent2>
      <a:accent3>
        <a:srgbClr val="346FFD"/>
      </a:accent3>
      <a:accent4>
        <a:srgbClr val="2A1EFF"/>
      </a:accent4>
      <a:accent5>
        <a:srgbClr val="5337FD"/>
      </a:accent5>
      <a:accent6>
        <a:srgbClr val="744BFB"/>
      </a:accent6>
      <a:hlink>
        <a:srgbClr val="2A1E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331</Words>
  <Application>Microsoft Macintosh PowerPoint</Application>
  <PresentationFormat>Widescreen</PresentationFormat>
  <Paragraphs>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.SFNSDisplay</vt:lpstr>
      <vt:lpstr>Calibri</vt:lpstr>
      <vt:lpstr>Campton Medium</vt:lpstr>
      <vt:lpstr>Grantipo</vt:lpstr>
      <vt:lpstr>STIXGeneral-Regular</vt:lpstr>
      <vt:lpstr>Arial</vt:lpstr>
      <vt:lpstr>Office Theme</vt:lpstr>
      <vt:lpstr>Smart urban coastal sustainability</vt:lpstr>
      <vt:lpstr>Smart urban coastal sustainability</vt:lpstr>
      <vt:lpstr>Smart urban coastal sustainability</vt:lpstr>
      <vt:lpstr>Smart urban sustainable  coastal  development.</vt:lpstr>
      <vt:lpstr>Smart urban coastal sustainability</vt:lpstr>
      <vt:lpstr>Transnational  higher education &amp; research institution.</vt:lpstr>
      <vt:lpstr>Urban coastal sustanability</vt:lpstr>
      <vt:lpstr>Transnational  higher education &amp; research institution.</vt:lpstr>
      <vt:lpstr>„Quote of the day is – insert quote here “</vt:lpstr>
      <vt:lpstr>Table contents to be filled</vt:lpstr>
      <vt:lpstr>Thank you!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Aiste Ginaityte</dc:creator>
  <cp:lastModifiedBy>Microsoft Office User</cp:lastModifiedBy>
  <cp:revision>57</cp:revision>
  <dcterms:created xsi:type="dcterms:W3CDTF">2019-07-24T07:24:43Z</dcterms:created>
  <dcterms:modified xsi:type="dcterms:W3CDTF">2019-12-12T19:47:15Z</dcterms:modified>
</cp:coreProperties>
</file>